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6" r:id="rId3"/>
    <p:sldId id="424" r:id="rId4"/>
    <p:sldId id="425" r:id="rId5"/>
    <p:sldId id="444" r:id="rId6"/>
    <p:sldId id="490" r:id="rId7"/>
    <p:sldId id="506" r:id="rId8"/>
    <p:sldId id="521" r:id="rId9"/>
    <p:sldId id="547" r:id="rId10"/>
    <p:sldId id="561" r:id="rId11"/>
    <p:sldId id="574" r:id="rId12"/>
    <p:sldId id="582" r:id="rId13"/>
    <p:sldId id="573" r:id="rId14"/>
    <p:sldId id="560" r:id="rId15"/>
    <p:sldId id="586" r:id="rId16"/>
    <p:sldId id="590" r:id="rId17"/>
    <p:sldId id="587" r:id="rId18"/>
    <p:sldId id="591" r:id="rId19"/>
    <p:sldId id="592" r:id="rId20"/>
    <p:sldId id="593" r:id="rId21"/>
    <p:sldId id="594" r:id="rId22"/>
    <p:sldId id="595" r:id="rId23"/>
    <p:sldId id="596" r:id="rId24"/>
    <p:sldId id="597" r:id="rId25"/>
    <p:sldId id="598" r:id="rId26"/>
    <p:sldId id="599" r:id="rId27"/>
    <p:sldId id="600" r:id="rId28"/>
    <p:sldId id="601" r:id="rId29"/>
    <p:sldId id="602" r:id="rId30"/>
    <p:sldId id="603" r:id="rId31"/>
    <p:sldId id="604" r:id="rId32"/>
    <p:sldId id="605" r:id="rId33"/>
    <p:sldId id="606" r:id="rId34"/>
    <p:sldId id="607" r:id="rId35"/>
    <p:sldId id="608" r:id="rId36"/>
    <p:sldId id="611" r:id="rId37"/>
    <p:sldId id="609" r:id="rId38"/>
    <p:sldId id="612" r:id="rId39"/>
    <p:sldId id="613" r:id="rId40"/>
    <p:sldId id="614" r:id="rId41"/>
    <p:sldId id="615" r:id="rId42"/>
    <p:sldId id="550" r:id="rId43"/>
    <p:sldId id="625" r:id="rId44"/>
    <p:sldId id="584" r:id="rId45"/>
    <p:sldId id="585" r:id="rId46"/>
    <p:sldId id="616" r:id="rId47"/>
    <p:sldId id="617" r:id="rId48"/>
    <p:sldId id="618" r:id="rId49"/>
    <p:sldId id="619" r:id="rId50"/>
    <p:sldId id="620" r:id="rId51"/>
    <p:sldId id="621" r:id="rId52"/>
    <p:sldId id="622" r:id="rId53"/>
    <p:sldId id="623" r:id="rId54"/>
    <p:sldId id="624" r:id="rId55"/>
    <p:sldId id="391" r:id="rId56"/>
    <p:sldId id="33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5F54C-3430-430F-8722-0727986985A9}" v="4128" dt="2024-08-01T10:44:29.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p:cViewPr>
        <p:scale>
          <a:sx n="58" d="100"/>
          <a:sy n="58" d="100"/>
        </p:scale>
        <p:origin x="796" y="6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4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Prasannakrishnan" userId="87ee476430c5b57e" providerId="LiveId" clId="{1BAB3CE4-6EAE-49F3-86FF-F0316B65F273}"/>
    <pc:docChg chg="undo custSel addSld delSld modSld">
      <pc:chgData name="V Prasannakrishnan" userId="87ee476430c5b57e" providerId="LiveId" clId="{1BAB3CE4-6EAE-49F3-86FF-F0316B65F273}" dt="2021-02-07T17:52:50.279" v="2402"/>
      <pc:docMkLst>
        <pc:docMk/>
      </pc:docMkLst>
      <pc:sldChg chg="modSp">
        <pc:chgData name="V Prasannakrishnan" userId="87ee476430c5b57e" providerId="LiveId" clId="{1BAB3CE4-6EAE-49F3-86FF-F0316B65F273}" dt="2021-02-07T06:31:01.761" v="1" actId="20577"/>
        <pc:sldMkLst>
          <pc:docMk/>
          <pc:sldMk cId="713894598" sldId="256"/>
        </pc:sldMkLst>
        <pc:spChg chg="mod">
          <ac:chgData name="V Prasannakrishnan" userId="87ee476430c5b57e" providerId="LiveId" clId="{1BAB3CE4-6EAE-49F3-86FF-F0316B65F273}" dt="2021-02-07T06:31:01.761" v="1" actId="20577"/>
          <ac:spMkLst>
            <pc:docMk/>
            <pc:sldMk cId="713894598" sldId="256"/>
            <ac:spMk id="3" creationId="{00000000-0000-0000-0000-000000000000}"/>
          </ac:spMkLst>
        </pc:spChg>
      </pc:sldChg>
      <pc:sldChg chg="modSp mod">
        <pc:chgData name="V Prasannakrishnan" userId="87ee476430c5b57e" providerId="LiveId" clId="{1BAB3CE4-6EAE-49F3-86FF-F0316B65F273}" dt="2021-02-07T17:51:13.862" v="2359" actId="1076"/>
        <pc:sldMkLst>
          <pc:docMk/>
          <pc:sldMk cId="3513844253" sldId="425"/>
        </pc:sldMkLst>
        <pc:spChg chg="mod">
          <ac:chgData name="V Prasannakrishnan" userId="87ee476430c5b57e" providerId="LiveId" clId="{1BAB3CE4-6EAE-49F3-86FF-F0316B65F273}" dt="2021-02-07T17:51:04.603" v="2357" actId="1076"/>
          <ac:spMkLst>
            <pc:docMk/>
            <pc:sldMk cId="3513844253" sldId="425"/>
            <ac:spMk id="6" creationId="{00000000-0000-0000-0000-000000000000}"/>
          </ac:spMkLst>
        </pc:spChg>
        <pc:spChg chg="mod">
          <ac:chgData name="V Prasannakrishnan" userId="87ee476430c5b57e" providerId="LiveId" clId="{1BAB3CE4-6EAE-49F3-86FF-F0316B65F273}" dt="2021-02-07T17:51:13.862" v="2359" actId="1076"/>
          <ac:spMkLst>
            <pc:docMk/>
            <pc:sldMk cId="3513844253" sldId="425"/>
            <ac:spMk id="8" creationId="{00000000-0000-0000-0000-000000000000}"/>
          </ac:spMkLst>
        </pc:spChg>
        <pc:spChg chg="mod">
          <ac:chgData name="V Prasannakrishnan" userId="87ee476430c5b57e" providerId="LiveId" clId="{1BAB3CE4-6EAE-49F3-86FF-F0316B65F273}" dt="2021-02-07T17:51:08.488" v="2358" actId="1076"/>
          <ac:spMkLst>
            <pc:docMk/>
            <pc:sldMk cId="3513844253" sldId="425"/>
            <ac:spMk id="10" creationId="{00000000-0000-0000-0000-000000000000}"/>
          </ac:spMkLst>
        </pc:spChg>
        <pc:graphicFrameChg chg="mod modGraphic">
          <ac:chgData name="V Prasannakrishnan" userId="87ee476430c5b57e" providerId="LiveId" clId="{1BAB3CE4-6EAE-49F3-86FF-F0316B65F273}" dt="2021-02-07T17:50:27.600" v="2356" actId="6549"/>
          <ac:graphicFrameMkLst>
            <pc:docMk/>
            <pc:sldMk cId="3513844253" sldId="425"/>
            <ac:graphicFrameMk id="4" creationId="{00000000-0000-0000-0000-000000000000}"/>
          </ac:graphicFrameMkLst>
        </pc:graphicFrameChg>
      </pc:sldChg>
      <pc:sldChg chg="modSp mod">
        <pc:chgData name="V Prasannakrishnan" userId="87ee476430c5b57e" providerId="LiveId" clId="{1BAB3CE4-6EAE-49F3-86FF-F0316B65F273}" dt="2021-02-07T06:56:10.343" v="271" actId="6549"/>
        <pc:sldMkLst>
          <pc:docMk/>
          <pc:sldMk cId="3558338912" sldId="444"/>
        </pc:sldMkLst>
        <pc:spChg chg="mod">
          <ac:chgData name="V Prasannakrishnan" userId="87ee476430c5b57e" providerId="LiveId" clId="{1BAB3CE4-6EAE-49F3-86FF-F0316B65F273}" dt="2021-02-07T06:56:10.343" v="271" actId="6549"/>
          <ac:spMkLst>
            <pc:docMk/>
            <pc:sldMk cId="3558338912" sldId="444"/>
            <ac:spMk id="3" creationId="{00000000-0000-0000-0000-000000000000}"/>
          </ac:spMkLst>
        </pc:spChg>
      </pc:sldChg>
      <pc:sldChg chg="modSp mod setBg modAnim">
        <pc:chgData name="V Prasannakrishnan" userId="87ee476430c5b57e" providerId="LiveId" clId="{1BAB3CE4-6EAE-49F3-86FF-F0316B65F273}" dt="2021-02-07T09:11:36.594" v="477" actId="20577"/>
        <pc:sldMkLst>
          <pc:docMk/>
          <pc:sldMk cId="4169828259" sldId="490"/>
        </pc:sldMkLst>
        <pc:spChg chg="mod">
          <ac:chgData name="V Prasannakrishnan" userId="87ee476430c5b57e" providerId="LiveId" clId="{1BAB3CE4-6EAE-49F3-86FF-F0316B65F273}" dt="2021-02-07T09:11:36.594" v="477" actId="20577"/>
          <ac:spMkLst>
            <pc:docMk/>
            <pc:sldMk cId="4169828259" sldId="490"/>
            <ac:spMk id="3" creationId="{00000000-0000-0000-0000-000000000000}"/>
          </ac:spMkLst>
        </pc:spChg>
      </pc:sldChg>
      <pc:sldChg chg="addSp modSp mod">
        <pc:chgData name="V Prasannakrishnan" userId="87ee476430c5b57e" providerId="LiveId" clId="{1BAB3CE4-6EAE-49F3-86FF-F0316B65F273}" dt="2021-02-07T07:17:03.202" v="376" actId="20577"/>
        <pc:sldMkLst>
          <pc:docMk/>
          <pc:sldMk cId="2568415821" sldId="506"/>
        </pc:sldMkLst>
        <pc:spChg chg="mod">
          <ac:chgData name="V Prasannakrishnan" userId="87ee476430c5b57e" providerId="LiveId" clId="{1BAB3CE4-6EAE-49F3-86FF-F0316B65F273}" dt="2021-02-07T07:16:50.457" v="368" actId="1038"/>
          <ac:spMkLst>
            <pc:docMk/>
            <pc:sldMk cId="2568415821" sldId="506"/>
            <ac:spMk id="4" creationId="{00000000-0000-0000-0000-000000000000}"/>
          </ac:spMkLst>
        </pc:spChg>
        <pc:spChg chg="mod">
          <ac:chgData name="V Prasannakrishnan" userId="87ee476430c5b57e" providerId="LiveId" clId="{1BAB3CE4-6EAE-49F3-86FF-F0316B65F273}" dt="2021-02-07T07:16:50.457" v="368" actId="1038"/>
          <ac:spMkLst>
            <pc:docMk/>
            <pc:sldMk cId="2568415821" sldId="506"/>
            <ac:spMk id="6" creationId="{00000000-0000-0000-0000-000000000000}"/>
          </ac:spMkLst>
        </pc:spChg>
        <pc:spChg chg="add mod">
          <ac:chgData name="V Prasannakrishnan" userId="87ee476430c5b57e" providerId="LiveId" clId="{1BAB3CE4-6EAE-49F3-86FF-F0316B65F273}" dt="2021-02-07T07:17:03.202" v="376" actId="20577"/>
          <ac:spMkLst>
            <pc:docMk/>
            <pc:sldMk cId="2568415821" sldId="506"/>
            <ac:spMk id="7" creationId="{05D9693E-42B0-402B-AFFE-547E0D2A0544}"/>
          </ac:spMkLst>
        </pc:spChg>
        <pc:picChg chg="mod">
          <ac:chgData name="V Prasannakrishnan" userId="87ee476430c5b57e" providerId="LiveId" clId="{1BAB3CE4-6EAE-49F3-86FF-F0316B65F273}" dt="2021-02-07T07:16:40.712" v="355" actId="1036"/>
          <ac:picMkLst>
            <pc:docMk/>
            <pc:sldMk cId="2568415821" sldId="506"/>
            <ac:picMk id="1026" creationId="{00000000-0000-0000-0000-000000000000}"/>
          </ac:picMkLst>
        </pc:picChg>
      </pc:sldChg>
      <pc:sldChg chg="addSp delSp modSp mod">
        <pc:chgData name="V Prasannakrishnan" userId="87ee476430c5b57e" providerId="LiveId" clId="{1BAB3CE4-6EAE-49F3-86FF-F0316B65F273}" dt="2021-02-07T07:17:21.401" v="383" actId="20577"/>
        <pc:sldMkLst>
          <pc:docMk/>
          <pc:sldMk cId="3386816755" sldId="521"/>
        </pc:sldMkLst>
        <pc:spChg chg="del">
          <ac:chgData name="V Prasannakrishnan" userId="87ee476430c5b57e" providerId="LiveId" clId="{1BAB3CE4-6EAE-49F3-86FF-F0316B65F273}" dt="2021-02-07T07:15:42.829" v="346" actId="478"/>
          <ac:spMkLst>
            <pc:docMk/>
            <pc:sldMk cId="3386816755" sldId="521"/>
            <ac:spMk id="7" creationId="{00000000-0000-0000-0000-000000000000}"/>
          </ac:spMkLst>
        </pc:spChg>
        <pc:spChg chg="del">
          <ac:chgData name="V Prasannakrishnan" userId="87ee476430c5b57e" providerId="LiveId" clId="{1BAB3CE4-6EAE-49F3-86FF-F0316B65F273}" dt="2021-02-07T07:15:46.484" v="347" actId="478"/>
          <ac:spMkLst>
            <pc:docMk/>
            <pc:sldMk cId="3386816755" sldId="521"/>
            <ac:spMk id="8" creationId="{00000000-0000-0000-0000-000000000000}"/>
          </ac:spMkLst>
        </pc:spChg>
        <pc:spChg chg="add mod">
          <ac:chgData name="V Prasannakrishnan" userId="87ee476430c5b57e" providerId="LiveId" clId="{1BAB3CE4-6EAE-49F3-86FF-F0316B65F273}" dt="2021-02-07T07:17:21.401" v="383" actId="20577"/>
          <ac:spMkLst>
            <pc:docMk/>
            <pc:sldMk cId="3386816755" sldId="521"/>
            <ac:spMk id="9" creationId="{C9D85B2E-3B45-4617-8C34-810712F7E271}"/>
          </ac:spMkLst>
        </pc:spChg>
        <pc:graphicFrameChg chg="mod">
          <ac:chgData name="V Prasannakrishnan" userId="87ee476430c5b57e" providerId="LiveId" clId="{1BAB3CE4-6EAE-49F3-86FF-F0316B65F273}" dt="2021-02-07T07:16:07.855" v="351" actId="1076"/>
          <ac:graphicFrameMkLst>
            <pc:docMk/>
            <pc:sldMk cId="3386816755" sldId="521"/>
            <ac:graphicFrameMk id="5" creationId="{00000000-0000-0000-0000-000000000000}"/>
          </ac:graphicFrameMkLst>
        </pc:graphicFrameChg>
      </pc:sldChg>
      <pc:sldChg chg="modSp mod setBg modAnim">
        <pc:chgData name="V Prasannakrishnan" userId="87ee476430c5b57e" providerId="LiveId" clId="{1BAB3CE4-6EAE-49F3-86FF-F0316B65F273}" dt="2021-02-07T15:25:40.880" v="651" actId="27636"/>
        <pc:sldMkLst>
          <pc:docMk/>
          <pc:sldMk cId="1642230340" sldId="523"/>
        </pc:sldMkLst>
        <pc:spChg chg="mod">
          <ac:chgData name="V Prasannakrishnan" userId="87ee476430c5b57e" providerId="LiveId" clId="{1BAB3CE4-6EAE-49F3-86FF-F0316B65F273}" dt="2021-02-07T15:25:40.880" v="651" actId="27636"/>
          <ac:spMkLst>
            <pc:docMk/>
            <pc:sldMk cId="1642230340" sldId="523"/>
            <ac:spMk id="3" creationId="{00000000-0000-0000-0000-000000000000}"/>
          </ac:spMkLst>
        </pc:spChg>
      </pc:sldChg>
      <pc:sldChg chg="addSp delSp modSp modAnim">
        <pc:chgData name="V Prasannakrishnan" userId="87ee476430c5b57e" providerId="LiveId" clId="{1BAB3CE4-6EAE-49F3-86FF-F0316B65F273}" dt="2021-02-07T15:56:17.746" v="1381" actId="1076"/>
        <pc:sldMkLst>
          <pc:docMk/>
          <pc:sldMk cId="737764957" sldId="524"/>
        </pc:sldMkLst>
        <pc:spChg chg="mod">
          <ac:chgData name="V Prasannakrishnan" userId="87ee476430c5b57e" providerId="LiveId" clId="{1BAB3CE4-6EAE-49F3-86FF-F0316B65F273}" dt="2021-02-07T15:29:55.206" v="921" actId="6549"/>
          <ac:spMkLst>
            <pc:docMk/>
            <pc:sldMk cId="737764957" sldId="524"/>
            <ac:spMk id="3" creationId="{00000000-0000-0000-0000-000000000000}"/>
          </ac:spMkLst>
        </pc:spChg>
        <pc:picChg chg="add mod">
          <ac:chgData name="V Prasannakrishnan" userId="87ee476430c5b57e" providerId="LiveId" clId="{1BAB3CE4-6EAE-49F3-86FF-F0316B65F273}" dt="2021-02-07T15:56:17.746" v="1381" actId="1076"/>
          <ac:picMkLst>
            <pc:docMk/>
            <pc:sldMk cId="737764957" sldId="524"/>
            <ac:picMk id="5" creationId="{6538A14A-D204-47E7-9926-884D0ECCCF41}"/>
          </ac:picMkLst>
        </pc:picChg>
        <pc:picChg chg="del mod">
          <ac:chgData name="V Prasannakrishnan" userId="87ee476430c5b57e" providerId="LiveId" clId="{1BAB3CE4-6EAE-49F3-86FF-F0316B65F273}" dt="2021-02-07T15:56:14.004" v="1379" actId="478"/>
          <ac:picMkLst>
            <pc:docMk/>
            <pc:sldMk cId="737764957" sldId="524"/>
            <ac:picMk id="6" creationId="{00000000-0000-0000-0000-000000000000}"/>
          </ac:picMkLst>
        </pc:picChg>
      </pc:sldChg>
      <pc:sldChg chg="addSp delSp modSp mod modAnim">
        <pc:chgData name="V Prasannakrishnan" userId="87ee476430c5b57e" providerId="LiveId" clId="{1BAB3CE4-6EAE-49F3-86FF-F0316B65F273}" dt="2021-02-07T15:47:03.358" v="1362" actId="14100"/>
        <pc:sldMkLst>
          <pc:docMk/>
          <pc:sldMk cId="1703580556" sldId="525"/>
        </pc:sldMkLst>
        <pc:spChg chg="mod">
          <ac:chgData name="V Prasannakrishnan" userId="87ee476430c5b57e" providerId="LiveId" clId="{1BAB3CE4-6EAE-49F3-86FF-F0316B65F273}" dt="2021-02-07T15:46:20.608" v="1352" actId="6549"/>
          <ac:spMkLst>
            <pc:docMk/>
            <pc:sldMk cId="1703580556" sldId="525"/>
            <ac:spMk id="3" creationId="{00000000-0000-0000-0000-000000000000}"/>
          </ac:spMkLst>
        </pc:spChg>
        <pc:picChg chg="del">
          <ac:chgData name="V Prasannakrishnan" userId="87ee476430c5b57e" providerId="LiveId" clId="{1BAB3CE4-6EAE-49F3-86FF-F0316B65F273}" dt="2021-02-07T15:39:23.737" v="1312" actId="478"/>
          <ac:picMkLst>
            <pc:docMk/>
            <pc:sldMk cId="1703580556" sldId="525"/>
            <ac:picMk id="6" creationId="{00000000-0000-0000-0000-000000000000}"/>
          </ac:picMkLst>
        </pc:picChg>
        <pc:picChg chg="add mod">
          <ac:chgData name="V Prasannakrishnan" userId="87ee476430c5b57e" providerId="LiveId" clId="{1BAB3CE4-6EAE-49F3-86FF-F0316B65F273}" dt="2021-02-07T15:47:03.358" v="1362" actId="14100"/>
          <ac:picMkLst>
            <pc:docMk/>
            <pc:sldMk cId="1703580556" sldId="525"/>
            <ac:picMk id="7" creationId="{FEA4DBEF-F380-40CB-8592-73BC73229687}"/>
          </ac:picMkLst>
        </pc:picChg>
        <pc:picChg chg="add del mod">
          <ac:chgData name="V Prasannakrishnan" userId="87ee476430c5b57e" providerId="LiveId" clId="{1BAB3CE4-6EAE-49F3-86FF-F0316B65F273}" dt="2021-02-07T15:46:57.576" v="1360" actId="478"/>
          <ac:picMkLst>
            <pc:docMk/>
            <pc:sldMk cId="1703580556" sldId="525"/>
            <ac:picMk id="2050" creationId="{AD69C4DE-43F5-46C5-96F3-382EDAC76435}"/>
          </ac:picMkLst>
        </pc:picChg>
      </pc:sldChg>
      <pc:sldChg chg="del">
        <pc:chgData name="V Prasannakrishnan" userId="87ee476430c5b57e" providerId="LiveId" clId="{1BAB3CE4-6EAE-49F3-86FF-F0316B65F273}" dt="2021-02-07T06:55:41.976" v="246" actId="47"/>
        <pc:sldMkLst>
          <pc:docMk/>
          <pc:sldMk cId="3151359943" sldId="538"/>
        </pc:sldMkLst>
      </pc:sldChg>
      <pc:sldChg chg="addSp delSp modSp mod modAnim">
        <pc:chgData name="V Prasannakrishnan" userId="87ee476430c5b57e" providerId="LiveId" clId="{1BAB3CE4-6EAE-49F3-86FF-F0316B65F273}" dt="2021-02-07T15:51:22.382" v="1367" actId="1076"/>
        <pc:sldMkLst>
          <pc:docMk/>
          <pc:sldMk cId="4209227803" sldId="539"/>
        </pc:sldMkLst>
        <pc:spChg chg="mod">
          <ac:chgData name="V Prasannakrishnan" userId="87ee476430c5b57e" providerId="LiveId" clId="{1BAB3CE4-6EAE-49F3-86FF-F0316B65F273}" dt="2021-02-07T15:45:02.565" v="1344" actId="14100"/>
          <ac:spMkLst>
            <pc:docMk/>
            <pc:sldMk cId="4209227803" sldId="539"/>
            <ac:spMk id="3" creationId="{00000000-0000-0000-0000-000000000000}"/>
          </ac:spMkLst>
        </pc:spChg>
        <pc:picChg chg="del mod">
          <ac:chgData name="V Prasannakrishnan" userId="87ee476430c5b57e" providerId="LiveId" clId="{1BAB3CE4-6EAE-49F3-86FF-F0316B65F273}" dt="2021-02-07T15:44:19.543" v="1335" actId="478"/>
          <ac:picMkLst>
            <pc:docMk/>
            <pc:sldMk cId="4209227803" sldId="539"/>
            <ac:picMk id="6" creationId="{00000000-0000-0000-0000-000000000000}"/>
          </ac:picMkLst>
        </pc:picChg>
        <pc:picChg chg="add del">
          <ac:chgData name="V Prasannakrishnan" userId="87ee476430c5b57e" providerId="LiveId" clId="{1BAB3CE4-6EAE-49F3-86FF-F0316B65F273}" dt="2021-02-07T15:44:44.578" v="1341" actId="478"/>
          <ac:picMkLst>
            <pc:docMk/>
            <pc:sldMk cId="4209227803" sldId="539"/>
            <ac:picMk id="3074" creationId="{A18D19BB-2109-48CA-91FE-8688317EAAD7}"/>
          </ac:picMkLst>
        </pc:picChg>
        <pc:picChg chg="add del mod">
          <ac:chgData name="V Prasannakrishnan" userId="87ee476430c5b57e" providerId="LiveId" clId="{1BAB3CE4-6EAE-49F3-86FF-F0316B65F273}" dt="2021-02-07T15:47:22.533" v="1363" actId="478"/>
          <ac:picMkLst>
            <pc:docMk/>
            <pc:sldMk cId="4209227803" sldId="539"/>
            <ac:picMk id="3076" creationId="{76290D3F-81D0-4B54-972E-2305EC59D96F}"/>
          </ac:picMkLst>
        </pc:picChg>
        <pc:picChg chg="add mod">
          <ac:chgData name="V Prasannakrishnan" userId="87ee476430c5b57e" providerId="LiveId" clId="{1BAB3CE4-6EAE-49F3-86FF-F0316B65F273}" dt="2021-02-07T15:51:22.382" v="1367" actId="1076"/>
          <ac:picMkLst>
            <pc:docMk/>
            <pc:sldMk cId="4209227803" sldId="539"/>
            <ac:picMk id="3078" creationId="{54FF7AB7-AA26-4353-A203-494A63A1173C}"/>
          </ac:picMkLst>
        </pc:picChg>
      </pc:sldChg>
      <pc:sldChg chg="addSp delSp modSp modAnim">
        <pc:chgData name="V Prasannakrishnan" userId="87ee476430c5b57e" providerId="LiveId" clId="{1BAB3CE4-6EAE-49F3-86FF-F0316B65F273}" dt="2021-02-07T17:19:18.204" v="1741" actId="1076"/>
        <pc:sldMkLst>
          <pc:docMk/>
          <pc:sldMk cId="3107315253" sldId="540"/>
        </pc:sldMkLst>
        <pc:spChg chg="mod">
          <ac:chgData name="V Prasannakrishnan" userId="87ee476430c5b57e" providerId="LiveId" clId="{1BAB3CE4-6EAE-49F3-86FF-F0316B65F273}" dt="2021-02-07T17:17:51.707" v="1737"/>
          <ac:spMkLst>
            <pc:docMk/>
            <pc:sldMk cId="3107315253" sldId="540"/>
            <ac:spMk id="3" creationId="{00000000-0000-0000-0000-000000000000}"/>
          </ac:spMkLst>
        </pc:spChg>
        <pc:picChg chg="del">
          <ac:chgData name="V Prasannakrishnan" userId="87ee476430c5b57e" providerId="LiveId" clId="{1BAB3CE4-6EAE-49F3-86FF-F0316B65F273}" dt="2021-02-07T17:19:10.497" v="1738" actId="478"/>
          <ac:picMkLst>
            <pc:docMk/>
            <pc:sldMk cId="3107315253" sldId="540"/>
            <ac:picMk id="6" creationId="{00000000-0000-0000-0000-000000000000}"/>
          </ac:picMkLst>
        </pc:picChg>
        <pc:picChg chg="add mod">
          <ac:chgData name="V Prasannakrishnan" userId="87ee476430c5b57e" providerId="LiveId" clId="{1BAB3CE4-6EAE-49F3-86FF-F0316B65F273}" dt="2021-02-07T17:19:18.204" v="1741" actId="1076"/>
          <ac:picMkLst>
            <pc:docMk/>
            <pc:sldMk cId="3107315253" sldId="540"/>
            <ac:picMk id="11266" creationId="{AD1D2B4A-75C1-416C-B762-0C858B0CE431}"/>
          </ac:picMkLst>
        </pc:picChg>
      </pc:sldChg>
      <pc:sldChg chg="addSp delSp modSp mod modAnim">
        <pc:chgData name="V Prasannakrishnan" userId="87ee476430c5b57e" providerId="LiveId" clId="{1BAB3CE4-6EAE-49F3-86FF-F0316B65F273}" dt="2021-02-07T17:22:24.106" v="1779" actId="114"/>
        <pc:sldMkLst>
          <pc:docMk/>
          <pc:sldMk cId="1050076948" sldId="541"/>
        </pc:sldMkLst>
        <pc:spChg chg="mod">
          <ac:chgData name="V Prasannakrishnan" userId="87ee476430c5b57e" providerId="LiveId" clId="{1BAB3CE4-6EAE-49F3-86FF-F0316B65F273}" dt="2021-02-07T17:22:24.106" v="1779" actId="114"/>
          <ac:spMkLst>
            <pc:docMk/>
            <pc:sldMk cId="1050076948" sldId="541"/>
            <ac:spMk id="3" creationId="{00000000-0000-0000-0000-000000000000}"/>
          </ac:spMkLst>
        </pc:spChg>
        <pc:picChg chg="del">
          <ac:chgData name="V Prasannakrishnan" userId="87ee476430c5b57e" providerId="LiveId" clId="{1BAB3CE4-6EAE-49F3-86FF-F0316B65F273}" dt="2021-02-07T17:20:20.339" v="1745" actId="478"/>
          <ac:picMkLst>
            <pc:docMk/>
            <pc:sldMk cId="1050076948" sldId="541"/>
            <ac:picMk id="6" creationId="{00000000-0000-0000-0000-000000000000}"/>
          </ac:picMkLst>
        </pc:picChg>
        <pc:picChg chg="add del mod">
          <ac:chgData name="V Prasannakrishnan" userId="87ee476430c5b57e" providerId="LiveId" clId="{1BAB3CE4-6EAE-49F3-86FF-F0316B65F273}" dt="2021-02-07T17:21:20.298" v="1760"/>
          <ac:picMkLst>
            <pc:docMk/>
            <pc:sldMk cId="1050076948" sldId="541"/>
            <ac:picMk id="12290" creationId="{C73C80D7-1B96-4E54-941F-B987FF95931B}"/>
          </ac:picMkLst>
        </pc:picChg>
        <pc:picChg chg="add del">
          <ac:chgData name="V Prasannakrishnan" userId="87ee476430c5b57e" providerId="LiveId" clId="{1BAB3CE4-6EAE-49F3-86FF-F0316B65F273}" dt="2021-02-07T17:21:30.386" v="1762"/>
          <ac:picMkLst>
            <pc:docMk/>
            <pc:sldMk cId="1050076948" sldId="541"/>
            <ac:picMk id="12292" creationId="{B26519AC-A3E9-49D6-8990-FC5A5BD68E84}"/>
          </ac:picMkLst>
        </pc:picChg>
        <pc:picChg chg="add del">
          <ac:chgData name="V Prasannakrishnan" userId="87ee476430c5b57e" providerId="LiveId" clId="{1BAB3CE4-6EAE-49F3-86FF-F0316B65F273}" dt="2021-02-07T17:21:43.950" v="1766"/>
          <ac:picMkLst>
            <pc:docMk/>
            <pc:sldMk cId="1050076948" sldId="541"/>
            <ac:picMk id="12294" creationId="{9BB78DF8-F95D-476D-94E3-EA3017C974B9}"/>
          </ac:picMkLst>
        </pc:picChg>
        <pc:picChg chg="add mod">
          <ac:chgData name="V Prasannakrishnan" userId="87ee476430c5b57e" providerId="LiveId" clId="{1BAB3CE4-6EAE-49F3-86FF-F0316B65F273}" dt="2021-02-07T17:22:09.431" v="1771" actId="14100"/>
          <ac:picMkLst>
            <pc:docMk/>
            <pc:sldMk cId="1050076948" sldId="541"/>
            <ac:picMk id="12296" creationId="{EAD2A47E-DA4E-4DAF-9A86-2149981E82F9}"/>
          </ac:picMkLst>
        </pc:picChg>
      </pc:sldChg>
      <pc:sldChg chg="addSp delSp modSp modAnim">
        <pc:chgData name="V Prasannakrishnan" userId="87ee476430c5b57e" providerId="LiveId" clId="{1BAB3CE4-6EAE-49F3-86FF-F0316B65F273}" dt="2021-02-07T15:58:21.873" v="1386" actId="115"/>
        <pc:sldMkLst>
          <pc:docMk/>
          <pc:sldMk cId="4052875014" sldId="542"/>
        </pc:sldMkLst>
        <pc:spChg chg="mod">
          <ac:chgData name="V Prasannakrishnan" userId="87ee476430c5b57e" providerId="LiveId" clId="{1BAB3CE4-6EAE-49F3-86FF-F0316B65F273}" dt="2021-02-07T15:58:21.873" v="1386" actId="115"/>
          <ac:spMkLst>
            <pc:docMk/>
            <pc:sldMk cId="4052875014" sldId="542"/>
            <ac:spMk id="3" creationId="{00000000-0000-0000-0000-000000000000}"/>
          </ac:spMkLst>
        </pc:spChg>
        <pc:picChg chg="del">
          <ac:chgData name="V Prasannakrishnan" userId="87ee476430c5b57e" providerId="LiveId" clId="{1BAB3CE4-6EAE-49F3-86FF-F0316B65F273}" dt="2021-02-07T15:57:25.497" v="1382" actId="478"/>
          <ac:picMkLst>
            <pc:docMk/>
            <pc:sldMk cId="4052875014" sldId="542"/>
            <ac:picMk id="6" creationId="{00000000-0000-0000-0000-000000000000}"/>
          </ac:picMkLst>
        </pc:picChg>
        <pc:picChg chg="add mod">
          <ac:chgData name="V Prasannakrishnan" userId="87ee476430c5b57e" providerId="LiveId" clId="{1BAB3CE4-6EAE-49F3-86FF-F0316B65F273}" dt="2021-02-07T15:57:34.083" v="1384" actId="1076"/>
          <ac:picMkLst>
            <pc:docMk/>
            <pc:sldMk cId="4052875014" sldId="542"/>
            <ac:picMk id="6146" creationId="{42E1A8D2-CE4E-4BE0-AB6E-14FBF4924C48}"/>
          </ac:picMkLst>
        </pc:picChg>
      </pc:sldChg>
      <pc:sldChg chg="addSp delSp modSp modAnim">
        <pc:chgData name="V Prasannakrishnan" userId="87ee476430c5b57e" providerId="LiveId" clId="{1BAB3CE4-6EAE-49F3-86FF-F0316B65F273}" dt="2021-02-07T16:35:23.430" v="1403" actId="14100"/>
        <pc:sldMkLst>
          <pc:docMk/>
          <pc:sldMk cId="2264328941" sldId="543"/>
        </pc:sldMkLst>
        <pc:spChg chg="mod">
          <ac:chgData name="V Prasannakrishnan" userId="87ee476430c5b57e" providerId="LiveId" clId="{1BAB3CE4-6EAE-49F3-86FF-F0316B65F273}" dt="2021-02-07T16:00:00.035" v="1399" actId="6549"/>
          <ac:spMkLst>
            <pc:docMk/>
            <pc:sldMk cId="2264328941" sldId="543"/>
            <ac:spMk id="3" creationId="{00000000-0000-0000-0000-000000000000}"/>
          </ac:spMkLst>
        </pc:spChg>
        <pc:picChg chg="del">
          <ac:chgData name="V Prasannakrishnan" userId="87ee476430c5b57e" providerId="LiveId" clId="{1BAB3CE4-6EAE-49F3-86FF-F0316B65F273}" dt="2021-02-07T16:00:05.798" v="1400" actId="478"/>
          <ac:picMkLst>
            <pc:docMk/>
            <pc:sldMk cId="2264328941" sldId="543"/>
            <ac:picMk id="6" creationId="{00000000-0000-0000-0000-000000000000}"/>
          </ac:picMkLst>
        </pc:picChg>
        <pc:picChg chg="add mod">
          <ac:chgData name="V Prasannakrishnan" userId="87ee476430c5b57e" providerId="LiveId" clId="{1BAB3CE4-6EAE-49F3-86FF-F0316B65F273}" dt="2021-02-07T16:35:23.430" v="1403" actId="14100"/>
          <ac:picMkLst>
            <pc:docMk/>
            <pc:sldMk cId="2264328941" sldId="543"/>
            <ac:picMk id="8194" creationId="{FBF6C785-D4E1-4CE1-AB9A-0976D6F02574}"/>
          </ac:picMkLst>
        </pc:picChg>
      </pc:sldChg>
      <pc:sldChg chg="addSp delSp modSp setBg modAnim">
        <pc:chgData name="V Prasannakrishnan" userId="87ee476430c5b57e" providerId="LiveId" clId="{1BAB3CE4-6EAE-49F3-86FF-F0316B65F273}" dt="2021-02-07T17:10:10.690" v="1618"/>
        <pc:sldMkLst>
          <pc:docMk/>
          <pc:sldMk cId="3028894085" sldId="544"/>
        </pc:sldMkLst>
        <pc:spChg chg="mod">
          <ac:chgData name="V Prasannakrishnan" userId="87ee476430c5b57e" providerId="LiveId" clId="{1BAB3CE4-6EAE-49F3-86FF-F0316B65F273}" dt="2021-02-07T17:00:24.269" v="1614" actId="6549"/>
          <ac:spMkLst>
            <pc:docMk/>
            <pc:sldMk cId="3028894085" sldId="544"/>
            <ac:spMk id="3" creationId="{00000000-0000-0000-0000-000000000000}"/>
          </ac:spMkLst>
        </pc:spChg>
        <pc:picChg chg="del">
          <ac:chgData name="V Prasannakrishnan" userId="87ee476430c5b57e" providerId="LiveId" clId="{1BAB3CE4-6EAE-49F3-86FF-F0316B65F273}" dt="2021-02-07T17:00:26.642" v="1615" actId="478"/>
          <ac:picMkLst>
            <pc:docMk/>
            <pc:sldMk cId="3028894085" sldId="544"/>
            <ac:picMk id="6" creationId="{00000000-0000-0000-0000-000000000000}"/>
          </ac:picMkLst>
        </pc:picChg>
        <pc:picChg chg="add mod">
          <ac:chgData name="V Prasannakrishnan" userId="87ee476430c5b57e" providerId="LiveId" clId="{1BAB3CE4-6EAE-49F3-86FF-F0316B65F273}" dt="2021-02-07T17:09:36.454" v="1617" actId="1076"/>
          <ac:picMkLst>
            <pc:docMk/>
            <pc:sldMk cId="3028894085" sldId="544"/>
            <ac:picMk id="9218" creationId="{A1222A78-8BE1-4D57-B6B1-EAC9B6B82A63}"/>
          </ac:picMkLst>
        </pc:picChg>
      </pc:sldChg>
      <pc:sldChg chg="delSp modSp mod modAnim">
        <pc:chgData name="V Prasannakrishnan" userId="87ee476430c5b57e" providerId="LiveId" clId="{1BAB3CE4-6EAE-49F3-86FF-F0316B65F273}" dt="2021-02-07T17:12:08.010" v="1632" actId="27636"/>
        <pc:sldMkLst>
          <pc:docMk/>
          <pc:sldMk cId="778564220" sldId="545"/>
        </pc:sldMkLst>
        <pc:spChg chg="mod">
          <ac:chgData name="V Prasannakrishnan" userId="87ee476430c5b57e" providerId="LiveId" clId="{1BAB3CE4-6EAE-49F3-86FF-F0316B65F273}" dt="2021-02-07T17:12:08.010" v="1632" actId="27636"/>
          <ac:spMkLst>
            <pc:docMk/>
            <pc:sldMk cId="778564220" sldId="545"/>
            <ac:spMk id="3" creationId="{00000000-0000-0000-0000-000000000000}"/>
          </ac:spMkLst>
        </pc:spChg>
        <pc:picChg chg="del">
          <ac:chgData name="V Prasannakrishnan" userId="87ee476430c5b57e" providerId="LiveId" clId="{1BAB3CE4-6EAE-49F3-86FF-F0316B65F273}" dt="2021-02-07T17:11:19.583" v="1624" actId="478"/>
          <ac:picMkLst>
            <pc:docMk/>
            <pc:sldMk cId="778564220" sldId="545"/>
            <ac:picMk id="6" creationId="{00000000-0000-0000-0000-000000000000}"/>
          </ac:picMkLst>
        </pc:picChg>
      </pc:sldChg>
      <pc:sldChg chg="addSp delSp modSp modAnim">
        <pc:chgData name="V Prasannakrishnan" userId="87ee476430c5b57e" providerId="LiveId" clId="{1BAB3CE4-6EAE-49F3-86FF-F0316B65F273}" dt="2021-02-07T17:25:41.422" v="1818" actId="1076"/>
        <pc:sldMkLst>
          <pc:docMk/>
          <pc:sldMk cId="3988414139" sldId="546"/>
        </pc:sldMkLst>
        <pc:spChg chg="mod">
          <ac:chgData name="V Prasannakrishnan" userId="87ee476430c5b57e" providerId="LiveId" clId="{1BAB3CE4-6EAE-49F3-86FF-F0316B65F273}" dt="2021-02-07T17:25:37.557" v="1817" actId="20577"/>
          <ac:spMkLst>
            <pc:docMk/>
            <pc:sldMk cId="3988414139" sldId="546"/>
            <ac:spMk id="3" creationId="{00000000-0000-0000-0000-000000000000}"/>
          </ac:spMkLst>
        </pc:spChg>
        <pc:picChg chg="del">
          <ac:chgData name="V Prasannakrishnan" userId="87ee476430c5b57e" providerId="LiveId" clId="{1BAB3CE4-6EAE-49F3-86FF-F0316B65F273}" dt="2021-02-07T17:25:03.992" v="1808" actId="478"/>
          <ac:picMkLst>
            <pc:docMk/>
            <pc:sldMk cId="3988414139" sldId="546"/>
            <ac:picMk id="6" creationId="{00000000-0000-0000-0000-000000000000}"/>
          </ac:picMkLst>
        </pc:picChg>
        <pc:picChg chg="add mod">
          <ac:chgData name="V Prasannakrishnan" userId="87ee476430c5b57e" providerId="LiveId" clId="{1BAB3CE4-6EAE-49F3-86FF-F0316B65F273}" dt="2021-02-07T17:25:41.422" v="1818" actId="1076"/>
          <ac:picMkLst>
            <pc:docMk/>
            <pc:sldMk cId="3988414139" sldId="546"/>
            <ac:picMk id="13314" creationId="{D3915F09-4B3D-48CD-92D8-6AC9989BA380}"/>
          </ac:picMkLst>
        </pc:picChg>
      </pc:sldChg>
      <pc:sldChg chg="addSp delSp modSp add mod">
        <pc:chgData name="V Prasannakrishnan" userId="87ee476430c5b57e" providerId="LiveId" clId="{1BAB3CE4-6EAE-49F3-86FF-F0316B65F273}" dt="2021-02-07T07:21:16.398" v="431" actId="1035"/>
        <pc:sldMkLst>
          <pc:docMk/>
          <pc:sldMk cId="521924246" sldId="547"/>
        </pc:sldMkLst>
        <pc:spChg chg="mod">
          <ac:chgData name="V Prasannakrishnan" userId="87ee476430c5b57e" providerId="LiveId" clId="{1BAB3CE4-6EAE-49F3-86FF-F0316B65F273}" dt="2021-02-07T07:13:41.213" v="287" actId="14100"/>
          <ac:spMkLst>
            <pc:docMk/>
            <pc:sldMk cId="521924246" sldId="547"/>
            <ac:spMk id="3" creationId="{00000000-0000-0000-0000-000000000000}"/>
          </ac:spMkLst>
        </pc:spChg>
        <pc:spChg chg="del">
          <ac:chgData name="V Prasannakrishnan" userId="87ee476430c5b57e" providerId="LiveId" clId="{1BAB3CE4-6EAE-49F3-86FF-F0316B65F273}" dt="2021-02-07T07:05:28.411" v="274" actId="478"/>
          <ac:spMkLst>
            <pc:docMk/>
            <pc:sldMk cId="521924246" sldId="547"/>
            <ac:spMk id="4" creationId="{00000000-0000-0000-0000-000000000000}"/>
          </ac:spMkLst>
        </pc:spChg>
        <pc:spChg chg="del">
          <ac:chgData name="V Prasannakrishnan" userId="87ee476430c5b57e" providerId="LiveId" clId="{1BAB3CE4-6EAE-49F3-86FF-F0316B65F273}" dt="2021-02-07T07:05:28.411" v="274" actId="478"/>
          <ac:spMkLst>
            <pc:docMk/>
            <pc:sldMk cId="521924246" sldId="547"/>
            <ac:spMk id="6" creationId="{00000000-0000-0000-0000-000000000000}"/>
          </ac:spMkLst>
        </pc:spChg>
        <pc:spChg chg="del">
          <ac:chgData name="V Prasannakrishnan" userId="87ee476430c5b57e" providerId="LiveId" clId="{1BAB3CE4-6EAE-49F3-86FF-F0316B65F273}" dt="2021-02-07T07:05:28.411" v="274" actId="478"/>
          <ac:spMkLst>
            <pc:docMk/>
            <pc:sldMk cId="521924246" sldId="547"/>
            <ac:spMk id="7" creationId="{00000000-0000-0000-0000-000000000000}"/>
          </ac:spMkLst>
        </pc:spChg>
        <pc:spChg chg="del">
          <ac:chgData name="V Prasannakrishnan" userId="87ee476430c5b57e" providerId="LiveId" clId="{1BAB3CE4-6EAE-49F3-86FF-F0316B65F273}" dt="2021-02-07T07:05:28.411" v="274" actId="478"/>
          <ac:spMkLst>
            <pc:docMk/>
            <pc:sldMk cId="521924246" sldId="547"/>
            <ac:spMk id="8" creationId="{00000000-0000-0000-0000-000000000000}"/>
          </ac:spMkLst>
        </pc:spChg>
        <pc:spChg chg="add mod">
          <ac:chgData name="V Prasannakrishnan" userId="87ee476430c5b57e" providerId="LiveId" clId="{1BAB3CE4-6EAE-49F3-86FF-F0316B65F273}" dt="2021-02-07T07:20:50.993" v="428" actId="1076"/>
          <ac:spMkLst>
            <pc:docMk/>
            <pc:sldMk cId="521924246" sldId="547"/>
            <ac:spMk id="15" creationId="{8EDE92C0-F7CB-459A-9D0A-5F127E255925}"/>
          </ac:spMkLst>
        </pc:spChg>
        <pc:spChg chg="add del mod">
          <ac:chgData name="V Prasannakrishnan" userId="87ee476430c5b57e" providerId="LiveId" clId="{1BAB3CE4-6EAE-49F3-86FF-F0316B65F273}" dt="2021-02-07T07:21:07.897" v="430" actId="1076"/>
          <ac:spMkLst>
            <pc:docMk/>
            <pc:sldMk cId="521924246" sldId="547"/>
            <ac:spMk id="16" creationId="{7BF2DFAA-4983-4361-B36D-49541C0D3F1F}"/>
          </ac:spMkLst>
        </pc:spChg>
        <pc:spChg chg="add del mod">
          <ac:chgData name="V Prasannakrishnan" userId="87ee476430c5b57e" providerId="LiveId" clId="{1BAB3CE4-6EAE-49F3-86FF-F0316B65F273}" dt="2021-02-07T07:21:16.398" v="431" actId="1035"/>
          <ac:spMkLst>
            <pc:docMk/>
            <pc:sldMk cId="521924246" sldId="547"/>
            <ac:spMk id="17" creationId="{37F80432-8AF4-4111-87EE-6138B8524E00}"/>
          </ac:spMkLst>
        </pc:spChg>
        <pc:graphicFrameChg chg="del">
          <ac:chgData name="V Prasannakrishnan" userId="87ee476430c5b57e" providerId="LiveId" clId="{1BAB3CE4-6EAE-49F3-86FF-F0316B65F273}" dt="2021-02-07T07:05:19.400" v="273" actId="478"/>
          <ac:graphicFrameMkLst>
            <pc:docMk/>
            <pc:sldMk cId="521924246" sldId="547"/>
            <ac:graphicFrameMk id="5" creationId="{00000000-0000-0000-0000-000000000000}"/>
          </ac:graphicFrameMkLst>
        </pc:graphicFrameChg>
        <pc:picChg chg="add del mod">
          <ac:chgData name="V Prasannakrishnan" userId="87ee476430c5b57e" providerId="LiveId" clId="{1BAB3CE4-6EAE-49F3-86FF-F0316B65F273}" dt="2021-02-07T07:07:16.195" v="277" actId="478"/>
          <ac:picMkLst>
            <pc:docMk/>
            <pc:sldMk cId="521924246" sldId="547"/>
            <ac:picMk id="10" creationId="{5193E6E3-6EFB-4EF1-B08C-1757438E8B5D}"/>
          </ac:picMkLst>
        </pc:picChg>
        <pc:picChg chg="add del mod">
          <ac:chgData name="V Prasannakrishnan" userId="87ee476430c5b57e" providerId="LiveId" clId="{1BAB3CE4-6EAE-49F3-86FF-F0316B65F273}" dt="2021-02-07T07:13:12.282" v="282" actId="478"/>
          <ac:picMkLst>
            <pc:docMk/>
            <pc:sldMk cId="521924246" sldId="547"/>
            <ac:picMk id="12" creationId="{94F64683-028E-467D-9EAB-65F530BF3DFE}"/>
          </ac:picMkLst>
        </pc:picChg>
        <pc:picChg chg="add del mod">
          <ac:chgData name="V Prasannakrishnan" userId="87ee476430c5b57e" providerId="LiveId" clId="{1BAB3CE4-6EAE-49F3-86FF-F0316B65F273}" dt="2021-02-07T07:20:57.842" v="429" actId="14100"/>
          <ac:picMkLst>
            <pc:docMk/>
            <pc:sldMk cId="521924246" sldId="547"/>
            <ac:picMk id="14" creationId="{EDE49EE1-5997-4609-8555-D740407CAEEC}"/>
          </ac:picMkLst>
        </pc:picChg>
      </pc:sldChg>
      <pc:sldChg chg="new del">
        <pc:chgData name="V Prasannakrishnan" userId="87ee476430c5b57e" providerId="LiveId" clId="{1BAB3CE4-6EAE-49F3-86FF-F0316B65F273}" dt="2021-02-07T14:35:18.504" v="480" actId="680"/>
        <pc:sldMkLst>
          <pc:docMk/>
          <pc:sldMk cId="10347519" sldId="548"/>
        </pc:sldMkLst>
      </pc:sldChg>
      <pc:sldChg chg="modSp add modAnim">
        <pc:chgData name="V Prasannakrishnan" userId="87ee476430c5b57e" providerId="LiveId" clId="{1BAB3CE4-6EAE-49F3-86FF-F0316B65F273}" dt="2021-02-07T15:27:32.928" v="914" actId="20577"/>
        <pc:sldMkLst>
          <pc:docMk/>
          <pc:sldMk cId="1600518014" sldId="548"/>
        </pc:sldMkLst>
        <pc:spChg chg="mod">
          <ac:chgData name="V Prasannakrishnan" userId="87ee476430c5b57e" providerId="LiveId" clId="{1BAB3CE4-6EAE-49F3-86FF-F0316B65F273}" dt="2021-02-07T15:27:32.928" v="914" actId="20577"/>
          <ac:spMkLst>
            <pc:docMk/>
            <pc:sldMk cId="1600518014" sldId="548"/>
            <ac:spMk id="3" creationId="{00000000-0000-0000-0000-000000000000}"/>
          </ac:spMkLst>
        </pc:spChg>
      </pc:sldChg>
      <pc:sldChg chg="addSp delSp modSp add modAnim">
        <pc:chgData name="V Prasannakrishnan" userId="87ee476430c5b57e" providerId="LiveId" clId="{1BAB3CE4-6EAE-49F3-86FF-F0316B65F273}" dt="2021-02-07T15:56:04.149" v="1378" actId="1076"/>
        <pc:sldMkLst>
          <pc:docMk/>
          <pc:sldMk cId="3939995323" sldId="549"/>
        </pc:sldMkLst>
        <pc:spChg chg="mod">
          <ac:chgData name="V Prasannakrishnan" userId="87ee476430c5b57e" providerId="LiveId" clId="{1BAB3CE4-6EAE-49F3-86FF-F0316B65F273}" dt="2021-02-07T15:30:19.871" v="931" actId="20577"/>
          <ac:spMkLst>
            <pc:docMk/>
            <pc:sldMk cId="3939995323" sldId="549"/>
            <ac:spMk id="3" creationId="{00000000-0000-0000-0000-000000000000}"/>
          </ac:spMkLst>
        </pc:spChg>
        <pc:picChg chg="del mod">
          <ac:chgData name="V Prasannakrishnan" userId="87ee476430c5b57e" providerId="LiveId" clId="{1BAB3CE4-6EAE-49F3-86FF-F0316B65F273}" dt="2021-02-07T15:55:55.475" v="1375" actId="478"/>
          <ac:picMkLst>
            <pc:docMk/>
            <pc:sldMk cId="3939995323" sldId="549"/>
            <ac:picMk id="6" creationId="{00000000-0000-0000-0000-000000000000}"/>
          </ac:picMkLst>
        </pc:picChg>
        <pc:picChg chg="add mod">
          <ac:chgData name="V Prasannakrishnan" userId="87ee476430c5b57e" providerId="LiveId" clId="{1BAB3CE4-6EAE-49F3-86FF-F0316B65F273}" dt="2021-02-07T15:56:04.149" v="1378" actId="1076"/>
          <ac:picMkLst>
            <pc:docMk/>
            <pc:sldMk cId="3939995323" sldId="549"/>
            <ac:picMk id="5122" creationId="{297A5DF0-E939-42AA-923B-32465B62D2D8}"/>
          </ac:picMkLst>
        </pc:picChg>
      </pc:sldChg>
      <pc:sldChg chg="addSp delSp modSp add modAnim">
        <pc:chgData name="V Prasannakrishnan" userId="87ee476430c5b57e" providerId="LiveId" clId="{1BAB3CE4-6EAE-49F3-86FF-F0316B65F273}" dt="2021-02-07T15:54:24.975" v="1374" actId="1076"/>
        <pc:sldMkLst>
          <pc:docMk/>
          <pc:sldMk cId="1903835313" sldId="550"/>
        </pc:sldMkLst>
        <pc:spChg chg="mod">
          <ac:chgData name="V Prasannakrishnan" userId="87ee476430c5b57e" providerId="LiveId" clId="{1BAB3CE4-6EAE-49F3-86FF-F0316B65F273}" dt="2021-02-07T15:45:25.783" v="1347" actId="6549"/>
          <ac:spMkLst>
            <pc:docMk/>
            <pc:sldMk cId="1903835313" sldId="550"/>
            <ac:spMk id="3" creationId="{00000000-0000-0000-0000-000000000000}"/>
          </ac:spMkLst>
        </pc:spChg>
        <pc:picChg chg="add del mod">
          <ac:chgData name="V Prasannakrishnan" userId="87ee476430c5b57e" providerId="LiveId" clId="{1BAB3CE4-6EAE-49F3-86FF-F0316B65F273}" dt="2021-02-07T15:46:52.544" v="1359" actId="21"/>
          <ac:picMkLst>
            <pc:docMk/>
            <pc:sldMk cId="1903835313" sldId="550"/>
            <ac:picMk id="5" creationId="{F92508B1-7379-43C5-B9A1-B49FF0C66E64}"/>
          </ac:picMkLst>
        </pc:picChg>
        <pc:picChg chg="add del mod">
          <ac:chgData name="V Prasannakrishnan" userId="87ee476430c5b57e" providerId="LiveId" clId="{1BAB3CE4-6EAE-49F3-86FF-F0316B65F273}" dt="2021-02-07T15:54:15.118" v="1369" actId="478"/>
          <ac:picMkLst>
            <pc:docMk/>
            <pc:sldMk cId="1903835313" sldId="550"/>
            <ac:picMk id="6" creationId="{CEFE9EB8-845B-421C-A65D-307C9AE662E3}"/>
          </ac:picMkLst>
        </pc:picChg>
        <pc:picChg chg="add del mod">
          <ac:chgData name="V Prasannakrishnan" userId="87ee476430c5b57e" providerId="LiveId" clId="{1BAB3CE4-6EAE-49F3-86FF-F0316B65F273}" dt="2021-02-07T15:46:26.126" v="1353" actId="21"/>
          <ac:picMkLst>
            <pc:docMk/>
            <pc:sldMk cId="1903835313" sldId="550"/>
            <ac:picMk id="3074" creationId="{A18D19BB-2109-48CA-91FE-8688317EAAD7}"/>
          </ac:picMkLst>
        </pc:picChg>
        <pc:picChg chg="add mod">
          <ac:chgData name="V Prasannakrishnan" userId="87ee476430c5b57e" providerId="LiveId" clId="{1BAB3CE4-6EAE-49F3-86FF-F0316B65F273}" dt="2021-02-07T15:54:24.975" v="1374" actId="1076"/>
          <ac:picMkLst>
            <pc:docMk/>
            <pc:sldMk cId="1903835313" sldId="550"/>
            <ac:picMk id="4098" creationId="{90AC76A5-37B6-48E0-9C91-94EDEEE3212A}"/>
          </ac:picMkLst>
        </pc:picChg>
      </pc:sldChg>
      <pc:sldChg chg="modSp add modAnim">
        <pc:chgData name="V Prasannakrishnan" userId="87ee476430c5b57e" providerId="LiveId" clId="{1BAB3CE4-6EAE-49F3-86FF-F0316B65F273}" dt="2021-02-07T15:46:09.017" v="1351" actId="14100"/>
        <pc:sldMkLst>
          <pc:docMk/>
          <pc:sldMk cId="247147602" sldId="551"/>
        </pc:sldMkLst>
        <pc:spChg chg="mod">
          <ac:chgData name="V Prasannakrishnan" userId="87ee476430c5b57e" providerId="LiveId" clId="{1BAB3CE4-6EAE-49F3-86FF-F0316B65F273}" dt="2021-02-07T15:46:00.924" v="1350" actId="6549"/>
          <ac:spMkLst>
            <pc:docMk/>
            <pc:sldMk cId="247147602" sldId="551"/>
            <ac:spMk id="3" creationId="{00000000-0000-0000-0000-000000000000}"/>
          </ac:spMkLst>
        </pc:spChg>
        <pc:picChg chg="mod">
          <ac:chgData name="V Prasannakrishnan" userId="87ee476430c5b57e" providerId="LiveId" clId="{1BAB3CE4-6EAE-49F3-86FF-F0316B65F273}" dt="2021-02-07T15:46:09.017" v="1351" actId="14100"/>
          <ac:picMkLst>
            <pc:docMk/>
            <pc:sldMk cId="247147602" sldId="551"/>
            <ac:picMk id="2050" creationId="{AD69C4DE-43F5-46C5-96F3-382EDAC76435}"/>
          </ac:picMkLst>
        </pc:picChg>
      </pc:sldChg>
      <pc:sldChg chg="addSp modSp add mod modAnim">
        <pc:chgData name="V Prasannakrishnan" userId="87ee476430c5b57e" providerId="LiveId" clId="{1BAB3CE4-6EAE-49F3-86FF-F0316B65F273}" dt="2021-02-07T17:15:12.832" v="1734"/>
        <pc:sldMkLst>
          <pc:docMk/>
          <pc:sldMk cId="254025937" sldId="552"/>
        </pc:sldMkLst>
        <pc:spChg chg="mod">
          <ac:chgData name="V Prasannakrishnan" userId="87ee476430c5b57e" providerId="LiveId" clId="{1BAB3CE4-6EAE-49F3-86FF-F0316B65F273}" dt="2021-02-07T17:12:49.888" v="1637" actId="27636"/>
          <ac:spMkLst>
            <pc:docMk/>
            <pc:sldMk cId="254025937" sldId="552"/>
            <ac:spMk id="3" creationId="{00000000-0000-0000-0000-000000000000}"/>
          </ac:spMkLst>
        </pc:spChg>
        <pc:picChg chg="add mod">
          <ac:chgData name="V Prasannakrishnan" userId="87ee476430c5b57e" providerId="LiveId" clId="{1BAB3CE4-6EAE-49F3-86FF-F0316B65F273}" dt="2021-02-07T17:14:53.266" v="1733" actId="1076"/>
          <ac:picMkLst>
            <pc:docMk/>
            <pc:sldMk cId="254025937" sldId="552"/>
            <ac:picMk id="10242" creationId="{E3569846-6772-4A78-941D-4F4FEADFCD82}"/>
          </ac:picMkLst>
        </pc:picChg>
      </pc:sldChg>
      <pc:sldChg chg="modSp add mod">
        <pc:chgData name="V Prasannakrishnan" userId="87ee476430c5b57e" providerId="LiveId" clId="{1BAB3CE4-6EAE-49F3-86FF-F0316B65F273}" dt="2021-02-07T17:13:38.306" v="1731" actId="20577"/>
        <pc:sldMkLst>
          <pc:docMk/>
          <pc:sldMk cId="782407517" sldId="553"/>
        </pc:sldMkLst>
        <pc:spChg chg="mod">
          <ac:chgData name="V Prasannakrishnan" userId="87ee476430c5b57e" providerId="LiveId" clId="{1BAB3CE4-6EAE-49F3-86FF-F0316B65F273}" dt="2021-02-07T17:13:38.306" v="1731" actId="20577"/>
          <ac:spMkLst>
            <pc:docMk/>
            <pc:sldMk cId="782407517" sldId="553"/>
            <ac:spMk id="3" creationId="{00000000-0000-0000-0000-000000000000}"/>
          </ac:spMkLst>
        </pc:spChg>
      </pc:sldChg>
      <pc:sldChg chg="modSp add mod">
        <pc:chgData name="V Prasannakrishnan" userId="87ee476430c5b57e" providerId="LiveId" clId="{1BAB3CE4-6EAE-49F3-86FF-F0316B65F273}" dt="2021-02-07T17:23:29.562" v="1789" actId="14100"/>
        <pc:sldMkLst>
          <pc:docMk/>
          <pc:sldMk cId="1838432521" sldId="554"/>
        </pc:sldMkLst>
        <pc:spChg chg="mod">
          <ac:chgData name="V Prasannakrishnan" userId="87ee476430c5b57e" providerId="LiveId" clId="{1BAB3CE4-6EAE-49F3-86FF-F0316B65F273}" dt="2021-02-07T17:23:29.562" v="1789" actId="14100"/>
          <ac:spMkLst>
            <pc:docMk/>
            <pc:sldMk cId="1838432521" sldId="554"/>
            <ac:spMk id="3" creationId="{00000000-0000-0000-0000-000000000000}"/>
          </ac:spMkLst>
        </pc:spChg>
        <pc:picChg chg="mod">
          <ac:chgData name="V Prasannakrishnan" userId="87ee476430c5b57e" providerId="LiveId" clId="{1BAB3CE4-6EAE-49F3-86FF-F0316B65F273}" dt="2021-02-07T17:23:13.454" v="1787" actId="1076"/>
          <ac:picMkLst>
            <pc:docMk/>
            <pc:sldMk cId="1838432521" sldId="554"/>
            <ac:picMk id="12296" creationId="{EAD2A47E-DA4E-4DAF-9A86-2149981E82F9}"/>
          </ac:picMkLst>
        </pc:picChg>
      </pc:sldChg>
      <pc:sldChg chg="addSp delSp modSp add modAnim">
        <pc:chgData name="V Prasannakrishnan" userId="87ee476430c5b57e" providerId="LiveId" clId="{1BAB3CE4-6EAE-49F3-86FF-F0316B65F273}" dt="2021-02-07T17:29:16.784" v="1826" actId="14100"/>
        <pc:sldMkLst>
          <pc:docMk/>
          <pc:sldMk cId="1305325510" sldId="555"/>
        </pc:sldMkLst>
        <pc:spChg chg="mod">
          <ac:chgData name="V Prasannakrishnan" userId="87ee476430c5b57e" providerId="LiveId" clId="{1BAB3CE4-6EAE-49F3-86FF-F0316B65F273}" dt="2021-02-07T17:26:39.235" v="1821" actId="20577"/>
          <ac:spMkLst>
            <pc:docMk/>
            <pc:sldMk cId="1305325510" sldId="555"/>
            <ac:spMk id="3" creationId="{00000000-0000-0000-0000-000000000000}"/>
          </ac:spMkLst>
        </pc:spChg>
        <pc:picChg chg="del mod">
          <ac:chgData name="V Prasannakrishnan" userId="87ee476430c5b57e" providerId="LiveId" clId="{1BAB3CE4-6EAE-49F3-86FF-F0316B65F273}" dt="2021-02-07T17:29:07.558" v="1823" actId="478"/>
          <ac:picMkLst>
            <pc:docMk/>
            <pc:sldMk cId="1305325510" sldId="555"/>
            <ac:picMk id="13314" creationId="{D3915F09-4B3D-48CD-92D8-6AC9989BA380}"/>
          </ac:picMkLst>
        </pc:picChg>
        <pc:picChg chg="add mod">
          <ac:chgData name="V Prasannakrishnan" userId="87ee476430c5b57e" providerId="LiveId" clId="{1BAB3CE4-6EAE-49F3-86FF-F0316B65F273}" dt="2021-02-07T17:29:16.784" v="1826" actId="14100"/>
          <ac:picMkLst>
            <pc:docMk/>
            <pc:sldMk cId="1305325510" sldId="555"/>
            <ac:picMk id="14338" creationId="{7309C955-C82C-463D-B256-B3FA75EE0DAE}"/>
          </ac:picMkLst>
        </pc:picChg>
      </pc:sldChg>
      <pc:sldChg chg="modSp add mod">
        <pc:chgData name="V Prasannakrishnan" userId="87ee476430c5b57e" providerId="LiveId" clId="{1BAB3CE4-6EAE-49F3-86FF-F0316B65F273}" dt="2021-02-07T17:32:46.074" v="1873" actId="207"/>
        <pc:sldMkLst>
          <pc:docMk/>
          <pc:sldMk cId="3163280405" sldId="556"/>
        </pc:sldMkLst>
        <pc:spChg chg="mod">
          <ac:chgData name="V Prasannakrishnan" userId="87ee476430c5b57e" providerId="LiveId" clId="{1BAB3CE4-6EAE-49F3-86FF-F0316B65F273}" dt="2021-02-07T17:32:46.074" v="1873" actId="207"/>
          <ac:spMkLst>
            <pc:docMk/>
            <pc:sldMk cId="3163280405" sldId="556"/>
            <ac:spMk id="3" creationId="{00000000-0000-0000-0000-000000000000}"/>
          </ac:spMkLst>
        </pc:spChg>
        <pc:picChg chg="mod">
          <ac:chgData name="V Prasannakrishnan" userId="87ee476430c5b57e" providerId="LiveId" clId="{1BAB3CE4-6EAE-49F3-86FF-F0316B65F273}" dt="2021-02-07T17:32:03.387" v="1850" actId="14100"/>
          <ac:picMkLst>
            <pc:docMk/>
            <pc:sldMk cId="3163280405" sldId="556"/>
            <ac:picMk id="14338" creationId="{7309C955-C82C-463D-B256-B3FA75EE0DAE}"/>
          </ac:picMkLst>
        </pc:picChg>
      </pc:sldChg>
      <pc:sldChg chg="addSp delSp modSp add mod">
        <pc:chgData name="V Prasannakrishnan" userId="87ee476430c5b57e" providerId="LiveId" clId="{1BAB3CE4-6EAE-49F3-86FF-F0316B65F273}" dt="2021-02-07T17:43:47.331" v="2131" actId="14100"/>
        <pc:sldMkLst>
          <pc:docMk/>
          <pc:sldMk cId="260937407" sldId="557"/>
        </pc:sldMkLst>
        <pc:spChg chg="mod">
          <ac:chgData name="V Prasannakrishnan" userId="87ee476430c5b57e" providerId="LiveId" clId="{1BAB3CE4-6EAE-49F3-86FF-F0316B65F273}" dt="2021-02-07T17:41:41.438" v="2125" actId="20577"/>
          <ac:spMkLst>
            <pc:docMk/>
            <pc:sldMk cId="260937407" sldId="557"/>
            <ac:spMk id="3" creationId="{00000000-0000-0000-0000-000000000000}"/>
          </ac:spMkLst>
        </pc:spChg>
        <pc:picChg chg="del">
          <ac:chgData name="V Prasannakrishnan" userId="87ee476430c5b57e" providerId="LiveId" clId="{1BAB3CE4-6EAE-49F3-86FF-F0316B65F273}" dt="2021-02-07T17:43:31.501" v="2126" actId="478"/>
          <ac:picMkLst>
            <pc:docMk/>
            <pc:sldMk cId="260937407" sldId="557"/>
            <ac:picMk id="14338" creationId="{7309C955-C82C-463D-B256-B3FA75EE0DAE}"/>
          </ac:picMkLst>
        </pc:picChg>
        <pc:picChg chg="add mod">
          <ac:chgData name="V Prasannakrishnan" userId="87ee476430c5b57e" providerId="LiveId" clId="{1BAB3CE4-6EAE-49F3-86FF-F0316B65F273}" dt="2021-02-07T17:43:47.331" v="2131" actId="14100"/>
          <ac:picMkLst>
            <pc:docMk/>
            <pc:sldMk cId="260937407" sldId="557"/>
            <ac:picMk id="15362" creationId="{D0CF07A2-5D47-47DD-914D-F10137A4B192}"/>
          </ac:picMkLst>
        </pc:picChg>
      </pc:sldChg>
      <pc:sldChg chg="delSp modSp add mod">
        <pc:chgData name="V Prasannakrishnan" userId="87ee476430c5b57e" providerId="LiveId" clId="{1BAB3CE4-6EAE-49F3-86FF-F0316B65F273}" dt="2021-02-07T17:46:44.419" v="2287" actId="20577"/>
        <pc:sldMkLst>
          <pc:docMk/>
          <pc:sldMk cId="366379938" sldId="558"/>
        </pc:sldMkLst>
        <pc:spChg chg="mod">
          <ac:chgData name="V Prasannakrishnan" userId="87ee476430c5b57e" providerId="LiveId" clId="{1BAB3CE4-6EAE-49F3-86FF-F0316B65F273}" dt="2021-02-07T17:46:44.419" v="2287" actId="20577"/>
          <ac:spMkLst>
            <pc:docMk/>
            <pc:sldMk cId="366379938" sldId="558"/>
            <ac:spMk id="3" creationId="{00000000-0000-0000-0000-000000000000}"/>
          </ac:spMkLst>
        </pc:spChg>
        <pc:picChg chg="del mod">
          <ac:chgData name="V Prasannakrishnan" userId="87ee476430c5b57e" providerId="LiveId" clId="{1BAB3CE4-6EAE-49F3-86FF-F0316B65F273}" dt="2021-02-07T17:45:36.512" v="2275" actId="478"/>
          <ac:picMkLst>
            <pc:docMk/>
            <pc:sldMk cId="366379938" sldId="558"/>
            <ac:picMk id="15362" creationId="{D0CF07A2-5D47-47DD-914D-F10137A4B192}"/>
          </ac:picMkLst>
        </pc:picChg>
      </pc:sldChg>
      <pc:sldChg chg="modSp add mod">
        <pc:chgData name="V Prasannakrishnan" userId="87ee476430c5b57e" providerId="LiveId" clId="{1BAB3CE4-6EAE-49F3-86FF-F0316B65F273}" dt="2021-02-07T17:48:48.156" v="2346" actId="27636"/>
        <pc:sldMkLst>
          <pc:docMk/>
          <pc:sldMk cId="2445411941" sldId="559"/>
        </pc:sldMkLst>
        <pc:spChg chg="mod">
          <ac:chgData name="V Prasannakrishnan" userId="87ee476430c5b57e" providerId="LiveId" clId="{1BAB3CE4-6EAE-49F3-86FF-F0316B65F273}" dt="2021-02-07T17:48:48.156" v="2346" actId="27636"/>
          <ac:spMkLst>
            <pc:docMk/>
            <pc:sldMk cId="2445411941" sldId="559"/>
            <ac:spMk id="3" creationId="{00000000-0000-0000-0000-000000000000}"/>
          </ac:spMkLst>
        </pc:spChg>
      </pc:sldChg>
      <pc:sldChg chg="add del setBg">
        <pc:chgData name="V Prasannakrishnan" userId="87ee476430c5b57e" providerId="LiveId" clId="{1BAB3CE4-6EAE-49F3-86FF-F0316B65F273}" dt="2021-02-07T17:52:12.675" v="2361"/>
        <pc:sldMkLst>
          <pc:docMk/>
          <pc:sldMk cId="2006748154" sldId="560"/>
        </pc:sldMkLst>
      </pc:sldChg>
      <pc:sldChg chg="modSp setBg">
        <pc:chgData name="V Prasannakrishnan" userId="87ee476430c5b57e" providerId="LiveId" clId="{1BAB3CE4-6EAE-49F3-86FF-F0316B65F273}" dt="2021-02-07T17:52:50.279" v="2402"/>
        <pc:sldMkLst>
          <pc:docMk/>
          <pc:sldMk cId="2342973031" sldId="560"/>
        </pc:sldMkLst>
        <pc:spChg chg="mod">
          <ac:chgData name="V Prasannakrishnan" userId="87ee476430c5b57e" providerId="LiveId" clId="{1BAB3CE4-6EAE-49F3-86FF-F0316B65F273}" dt="2021-02-07T17:52:40.186" v="2401" actId="20577"/>
          <ac:spMkLst>
            <pc:docMk/>
            <pc:sldMk cId="2342973031" sldId="560"/>
            <ac:spMk id="3" creationId="{00000000-0000-0000-0000-000000000000}"/>
          </ac:spMkLst>
        </pc:spChg>
      </pc:sldChg>
      <pc:sldChg chg="del">
        <pc:chgData name="V Prasannakrishnan" userId="87ee476430c5b57e" providerId="LiveId" clId="{1BAB3CE4-6EAE-49F3-86FF-F0316B65F273}" dt="2021-02-07T17:52:20.183" v="2362"/>
        <pc:sldMkLst>
          <pc:docMk/>
          <pc:sldMk cId="4121213081" sldId="560"/>
        </pc:sldMkLst>
      </pc:sldChg>
    </pc:docChg>
  </pc:docChgLst>
  <pc:docChgLst>
    <pc:chgData name="V Prasannakrishnan" userId="87ee476430c5b57e" providerId="LiveId" clId="{D241479C-5E18-430A-AACD-C02C15C3DEE4}"/>
    <pc:docChg chg="undo custSel addSld delSld modSld sldOrd">
      <pc:chgData name="V Prasannakrishnan" userId="87ee476430c5b57e" providerId="LiveId" clId="{D241479C-5E18-430A-AACD-C02C15C3DEE4}" dt="2022-02-03T11:23:51.782" v="4299" actId="47"/>
      <pc:docMkLst>
        <pc:docMk/>
      </pc:docMkLst>
      <pc:sldChg chg="modSp mod modAnim">
        <pc:chgData name="V Prasannakrishnan" userId="87ee476430c5b57e" providerId="LiveId" clId="{D241479C-5E18-430A-AACD-C02C15C3DEE4}" dt="2022-02-03T11:00:36.782" v="3646" actId="6549"/>
        <pc:sldMkLst>
          <pc:docMk/>
          <pc:sldMk cId="1642230340" sldId="523"/>
        </pc:sldMkLst>
        <pc:spChg chg="mod">
          <ac:chgData name="V Prasannakrishnan" userId="87ee476430c5b57e" providerId="LiveId" clId="{D241479C-5E18-430A-AACD-C02C15C3DEE4}" dt="2022-02-03T11:00:36.782" v="3646" actId="6549"/>
          <ac:spMkLst>
            <pc:docMk/>
            <pc:sldMk cId="1642230340" sldId="523"/>
            <ac:spMk id="3" creationId="{00000000-0000-0000-0000-000000000000}"/>
          </ac:spMkLst>
        </pc:spChg>
      </pc:sldChg>
      <pc:sldChg chg="modSp modAnim">
        <pc:chgData name="V Prasannakrishnan" userId="87ee476430c5b57e" providerId="LiveId" clId="{D241479C-5E18-430A-AACD-C02C15C3DEE4}" dt="2022-02-03T11:21:30.367" v="4175" actId="6549"/>
        <pc:sldMkLst>
          <pc:docMk/>
          <pc:sldMk cId="737764957" sldId="524"/>
        </pc:sldMkLst>
        <pc:spChg chg="mod">
          <ac:chgData name="V Prasannakrishnan" userId="87ee476430c5b57e" providerId="LiveId" clId="{D241479C-5E18-430A-AACD-C02C15C3DEE4}" dt="2022-02-03T11:21:30.367" v="4175" actId="6549"/>
          <ac:spMkLst>
            <pc:docMk/>
            <pc:sldMk cId="737764957" sldId="524"/>
            <ac:spMk id="3" creationId="{00000000-0000-0000-0000-000000000000}"/>
          </ac:spMkLst>
        </pc:spChg>
      </pc:sldChg>
      <pc:sldChg chg="del">
        <pc:chgData name="V Prasannakrishnan" userId="87ee476430c5b57e" providerId="LiveId" clId="{D241479C-5E18-430A-AACD-C02C15C3DEE4}" dt="2022-02-03T11:17:19.998" v="3985" actId="47"/>
        <pc:sldMkLst>
          <pc:docMk/>
          <pc:sldMk cId="1703580556" sldId="525"/>
        </pc:sldMkLst>
      </pc:sldChg>
      <pc:sldChg chg="del">
        <pc:chgData name="V Prasannakrishnan" userId="87ee476430c5b57e" providerId="LiveId" clId="{D241479C-5E18-430A-AACD-C02C15C3DEE4}" dt="2022-02-03T11:17:08.873" v="3984" actId="47"/>
        <pc:sldMkLst>
          <pc:docMk/>
          <pc:sldMk cId="4209227803" sldId="539"/>
        </pc:sldMkLst>
      </pc:sldChg>
      <pc:sldChg chg="modSp mod modAnim">
        <pc:chgData name="V Prasannakrishnan" userId="87ee476430c5b57e" providerId="LiveId" clId="{D241479C-5E18-430A-AACD-C02C15C3DEE4}" dt="2022-02-03T07:52:13.986" v="655" actId="207"/>
        <pc:sldMkLst>
          <pc:docMk/>
          <pc:sldMk cId="3107315253" sldId="540"/>
        </pc:sldMkLst>
        <pc:spChg chg="mod">
          <ac:chgData name="V Prasannakrishnan" userId="87ee476430c5b57e" providerId="LiveId" clId="{D241479C-5E18-430A-AACD-C02C15C3DEE4}" dt="2022-02-03T07:52:13.986" v="655" actId="207"/>
          <ac:spMkLst>
            <pc:docMk/>
            <pc:sldMk cId="3107315253" sldId="540"/>
            <ac:spMk id="3" creationId="{00000000-0000-0000-0000-000000000000}"/>
          </ac:spMkLst>
        </pc:spChg>
        <pc:picChg chg="mod">
          <ac:chgData name="V Prasannakrishnan" userId="87ee476430c5b57e" providerId="LiveId" clId="{D241479C-5E18-430A-AACD-C02C15C3DEE4}" dt="2022-02-03T07:50:19.533" v="642" actId="1076"/>
          <ac:picMkLst>
            <pc:docMk/>
            <pc:sldMk cId="3107315253" sldId="540"/>
            <ac:picMk id="11266" creationId="{AD1D2B4A-75C1-416C-B762-0C858B0CE431}"/>
          </ac:picMkLst>
        </pc:picChg>
      </pc:sldChg>
      <pc:sldChg chg="del">
        <pc:chgData name="V Prasannakrishnan" userId="87ee476430c5b57e" providerId="LiveId" clId="{D241479C-5E18-430A-AACD-C02C15C3DEE4}" dt="2022-02-03T10:47:20.458" v="3006" actId="47"/>
        <pc:sldMkLst>
          <pc:docMk/>
          <pc:sldMk cId="1050076948" sldId="541"/>
        </pc:sldMkLst>
      </pc:sldChg>
      <pc:sldChg chg="del">
        <pc:chgData name="V Prasannakrishnan" userId="87ee476430c5b57e" providerId="LiveId" clId="{D241479C-5E18-430A-AACD-C02C15C3DEE4}" dt="2022-02-03T11:18:52.957" v="3986" actId="47"/>
        <pc:sldMkLst>
          <pc:docMk/>
          <pc:sldMk cId="4052875014" sldId="542"/>
        </pc:sldMkLst>
      </pc:sldChg>
      <pc:sldChg chg="del">
        <pc:chgData name="V Prasannakrishnan" userId="87ee476430c5b57e" providerId="LiveId" clId="{D241479C-5E18-430A-AACD-C02C15C3DEE4}" dt="2022-02-03T11:18:56.863" v="3987" actId="47"/>
        <pc:sldMkLst>
          <pc:docMk/>
          <pc:sldMk cId="2264328941" sldId="543"/>
        </pc:sldMkLst>
      </pc:sldChg>
      <pc:sldChg chg="delSp modSp mod modAnim">
        <pc:chgData name="V Prasannakrishnan" userId="87ee476430c5b57e" providerId="LiveId" clId="{D241479C-5E18-430A-AACD-C02C15C3DEE4}" dt="2022-02-03T11:19:54.157" v="4148" actId="20577"/>
        <pc:sldMkLst>
          <pc:docMk/>
          <pc:sldMk cId="3028894085" sldId="544"/>
        </pc:sldMkLst>
        <pc:spChg chg="mod">
          <ac:chgData name="V Prasannakrishnan" userId="87ee476430c5b57e" providerId="LiveId" clId="{D241479C-5E18-430A-AACD-C02C15C3DEE4}" dt="2022-02-03T11:19:54.157" v="4148" actId="20577"/>
          <ac:spMkLst>
            <pc:docMk/>
            <pc:sldMk cId="3028894085" sldId="544"/>
            <ac:spMk id="3" creationId="{00000000-0000-0000-0000-000000000000}"/>
          </ac:spMkLst>
        </pc:spChg>
        <pc:picChg chg="del">
          <ac:chgData name="V Prasannakrishnan" userId="87ee476430c5b57e" providerId="LiveId" clId="{D241479C-5E18-430A-AACD-C02C15C3DEE4}" dt="2022-02-03T11:19:49.858" v="4147" actId="478"/>
          <ac:picMkLst>
            <pc:docMk/>
            <pc:sldMk cId="3028894085" sldId="544"/>
            <ac:picMk id="9218" creationId="{A1222A78-8BE1-4D57-B6B1-EAC9B6B82A63}"/>
          </ac:picMkLst>
        </pc:picChg>
      </pc:sldChg>
      <pc:sldChg chg="modSp mod modAnim">
        <pc:chgData name="V Prasannakrishnan" userId="87ee476430c5b57e" providerId="LiveId" clId="{D241479C-5E18-430A-AACD-C02C15C3DEE4}" dt="2022-02-03T07:37:46.004" v="430" actId="27636"/>
        <pc:sldMkLst>
          <pc:docMk/>
          <pc:sldMk cId="778564220" sldId="545"/>
        </pc:sldMkLst>
        <pc:spChg chg="mod">
          <ac:chgData name="V Prasannakrishnan" userId="87ee476430c5b57e" providerId="LiveId" clId="{D241479C-5E18-430A-AACD-C02C15C3DEE4}" dt="2022-02-03T07:37:46.004" v="430" actId="27636"/>
          <ac:spMkLst>
            <pc:docMk/>
            <pc:sldMk cId="778564220" sldId="545"/>
            <ac:spMk id="3" creationId="{00000000-0000-0000-0000-000000000000}"/>
          </ac:spMkLst>
        </pc:spChg>
      </pc:sldChg>
      <pc:sldChg chg="modSp mod modAnim">
        <pc:chgData name="V Prasannakrishnan" userId="87ee476430c5b57e" providerId="LiveId" clId="{D241479C-5E18-430A-AACD-C02C15C3DEE4}" dt="2022-02-03T10:53:27.719" v="3374" actId="27636"/>
        <pc:sldMkLst>
          <pc:docMk/>
          <pc:sldMk cId="3988414139" sldId="546"/>
        </pc:sldMkLst>
        <pc:spChg chg="mod">
          <ac:chgData name="V Prasannakrishnan" userId="87ee476430c5b57e" providerId="LiveId" clId="{D241479C-5E18-430A-AACD-C02C15C3DEE4}" dt="2022-02-03T10:53:27.719" v="3374" actId="27636"/>
          <ac:spMkLst>
            <pc:docMk/>
            <pc:sldMk cId="3988414139" sldId="546"/>
            <ac:spMk id="3" creationId="{00000000-0000-0000-0000-000000000000}"/>
          </ac:spMkLst>
        </pc:spChg>
        <pc:picChg chg="mod">
          <ac:chgData name="V Prasannakrishnan" userId="87ee476430c5b57e" providerId="LiveId" clId="{D241479C-5E18-430A-AACD-C02C15C3DEE4}" dt="2022-02-03T10:51:28.327" v="3360" actId="1035"/>
          <ac:picMkLst>
            <pc:docMk/>
            <pc:sldMk cId="3988414139" sldId="546"/>
            <ac:picMk id="13314" creationId="{D3915F09-4B3D-48CD-92D8-6AC9989BA380}"/>
          </ac:picMkLst>
        </pc:picChg>
      </pc:sldChg>
      <pc:sldChg chg="del">
        <pc:chgData name="V Prasannakrishnan" userId="87ee476430c5b57e" providerId="LiveId" clId="{D241479C-5E18-430A-AACD-C02C15C3DEE4}" dt="2022-02-03T11:16:59.724" v="3983" actId="47"/>
        <pc:sldMkLst>
          <pc:docMk/>
          <pc:sldMk cId="3939995323" sldId="549"/>
        </pc:sldMkLst>
      </pc:sldChg>
      <pc:sldChg chg="modSp">
        <pc:chgData name="V Prasannakrishnan" userId="87ee476430c5b57e" providerId="LiveId" clId="{D241479C-5E18-430A-AACD-C02C15C3DEE4}" dt="2022-02-03T11:22:56.167" v="4298" actId="6549"/>
        <pc:sldMkLst>
          <pc:docMk/>
          <pc:sldMk cId="1903835313" sldId="550"/>
        </pc:sldMkLst>
        <pc:spChg chg="mod">
          <ac:chgData name="V Prasannakrishnan" userId="87ee476430c5b57e" providerId="LiveId" clId="{D241479C-5E18-430A-AACD-C02C15C3DEE4}" dt="2022-02-03T11:22:56.167" v="4298" actId="6549"/>
          <ac:spMkLst>
            <pc:docMk/>
            <pc:sldMk cId="1903835313" sldId="550"/>
            <ac:spMk id="3" creationId="{00000000-0000-0000-0000-000000000000}"/>
          </ac:spMkLst>
        </pc:spChg>
      </pc:sldChg>
      <pc:sldChg chg="del">
        <pc:chgData name="V Prasannakrishnan" userId="87ee476430c5b57e" providerId="LiveId" clId="{D241479C-5E18-430A-AACD-C02C15C3DEE4}" dt="2022-02-03T11:23:51.782" v="4299" actId="47"/>
        <pc:sldMkLst>
          <pc:docMk/>
          <pc:sldMk cId="247147602" sldId="551"/>
        </pc:sldMkLst>
      </pc:sldChg>
      <pc:sldChg chg="delSp modSp mod modAnim">
        <pc:chgData name="V Prasannakrishnan" userId="87ee476430c5b57e" providerId="LiveId" clId="{D241479C-5E18-430A-AACD-C02C15C3DEE4}" dt="2022-02-03T07:38:30.240" v="483" actId="20577"/>
        <pc:sldMkLst>
          <pc:docMk/>
          <pc:sldMk cId="254025937" sldId="552"/>
        </pc:sldMkLst>
        <pc:spChg chg="mod">
          <ac:chgData name="V Prasannakrishnan" userId="87ee476430c5b57e" providerId="LiveId" clId="{D241479C-5E18-430A-AACD-C02C15C3DEE4}" dt="2022-02-03T07:38:30.240" v="483" actId="20577"/>
          <ac:spMkLst>
            <pc:docMk/>
            <pc:sldMk cId="254025937" sldId="552"/>
            <ac:spMk id="3" creationId="{00000000-0000-0000-0000-000000000000}"/>
          </ac:spMkLst>
        </pc:spChg>
        <pc:picChg chg="del">
          <ac:chgData name="V Prasannakrishnan" userId="87ee476430c5b57e" providerId="LiveId" clId="{D241479C-5E18-430A-AACD-C02C15C3DEE4}" dt="2022-02-03T07:30:45.167" v="335" actId="478"/>
          <ac:picMkLst>
            <pc:docMk/>
            <pc:sldMk cId="254025937" sldId="552"/>
            <ac:picMk id="10242" creationId="{E3569846-6772-4A78-941D-4F4FEADFCD82}"/>
          </ac:picMkLst>
        </pc:picChg>
      </pc:sldChg>
      <pc:sldChg chg="modSp mod modAnim">
        <pc:chgData name="V Prasannakrishnan" userId="87ee476430c5b57e" providerId="LiveId" clId="{D241479C-5E18-430A-AACD-C02C15C3DEE4}" dt="2022-02-03T07:40:22.835" v="628" actId="20577"/>
        <pc:sldMkLst>
          <pc:docMk/>
          <pc:sldMk cId="782407517" sldId="553"/>
        </pc:sldMkLst>
        <pc:spChg chg="mod">
          <ac:chgData name="V Prasannakrishnan" userId="87ee476430c5b57e" providerId="LiveId" clId="{D241479C-5E18-430A-AACD-C02C15C3DEE4}" dt="2022-02-03T07:40:22.835" v="628" actId="20577"/>
          <ac:spMkLst>
            <pc:docMk/>
            <pc:sldMk cId="782407517" sldId="553"/>
            <ac:spMk id="3" creationId="{00000000-0000-0000-0000-000000000000}"/>
          </ac:spMkLst>
        </pc:spChg>
      </pc:sldChg>
      <pc:sldChg chg="del">
        <pc:chgData name="V Prasannakrishnan" userId="87ee476430c5b57e" providerId="LiveId" clId="{D241479C-5E18-430A-AACD-C02C15C3DEE4}" dt="2022-02-03T10:47:22.312" v="3007" actId="47"/>
        <pc:sldMkLst>
          <pc:docMk/>
          <pc:sldMk cId="1838432521" sldId="554"/>
        </pc:sldMkLst>
      </pc:sldChg>
      <pc:sldChg chg="del">
        <pc:chgData name="V Prasannakrishnan" userId="87ee476430c5b57e" providerId="LiveId" clId="{D241479C-5E18-430A-AACD-C02C15C3DEE4}" dt="2022-02-03T10:59:17.960" v="3597" actId="47"/>
        <pc:sldMkLst>
          <pc:docMk/>
          <pc:sldMk cId="1305325510" sldId="555"/>
        </pc:sldMkLst>
      </pc:sldChg>
      <pc:sldChg chg="del">
        <pc:chgData name="V Prasannakrishnan" userId="87ee476430c5b57e" providerId="LiveId" clId="{D241479C-5E18-430A-AACD-C02C15C3DEE4}" dt="2022-02-03T10:59:19.693" v="3598" actId="47"/>
        <pc:sldMkLst>
          <pc:docMk/>
          <pc:sldMk cId="3163280405" sldId="556"/>
        </pc:sldMkLst>
      </pc:sldChg>
      <pc:sldChg chg="del">
        <pc:chgData name="V Prasannakrishnan" userId="87ee476430c5b57e" providerId="LiveId" clId="{D241479C-5E18-430A-AACD-C02C15C3DEE4}" dt="2022-02-03T10:59:20.866" v="3599" actId="47"/>
        <pc:sldMkLst>
          <pc:docMk/>
          <pc:sldMk cId="260937407" sldId="557"/>
        </pc:sldMkLst>
      </pc:sldChg>
      <pc:sldChg chg="del">
        <pc:chgData name="V Prasannakrishnan" userId="87ee476430c5b57e" providerId="LiveId" clId="{D241479C-5E18-430A-AACD-C02C15C3DEE4}" dt="2022-02-03T10:59:22.738" v="3600" actId="47"/>
        <pc:sldMkLst>
          <pc:docMk/>
          <pc:sldMk cId="366379938" sldId="558"/>
        </pc:sldMkLst>
      </pc:sldChg>
      <pc:sldChg chg="del">
        <pc:chgData name="V Prasannakrishnan" userId="87ee476430c5b57e" providerId="LiveId" clId="{D241479C-5E18-430A-AACD-C02C15C3DEE4}" dt="2022-02-03T10:59:24.458" v="3601" actId="47"/>
        <pc:sldMkLst>
          <pc:docMk/>
          <pc:sldMk cId="2445411941" sldId="559"/>
        </pc:sldMkLst>
      </pc:sldChg>
      <pc:sldChg chg="modSp mod">
        <pc:chgData name="V Prasannakrishnan" userId="87ee476430c5b57e" providerId="LiveId" clId="{D241479C-5E18-430A-AACD-C02C15C3DEE4}" dt="2022-02-03T07:23:52.826" v="267" actId="6549"/>
        <pc:sldMkLst>
          <pc:docMk/>
          <pc:sldMk cId="1113817691" sldId="561"/>
        </pc:sldMkLst>
        <pc:spChg chg="mod">
          <ac:chgData name="V Prasannakrishnan" userId="87ee476430c5b57e" providerId="LiveId" clId="{D241479C-5E18-430A-AACD-C02C15C3DEE4}" dt="2022-02-03T07:23:52.826" v="267" actId="6549"/>
          <ac:spMkLst>
            <pc:docMk/>
            <pc:sldMk cId="1113817691" sldId="561"/>
            <ac:spMk id="15" creationId="{8EDE92C0-F7CB-459A-9D0A-5F127E255925}"/>
          </ac:spMkLst>
        </pc:spChg>
      </pc:sldChg>
      <pc:sldChg chg="modSp add mod modAnim">
        <pc:chgData name="V Prasannakrishnan" userId="87ee476430c5b57e" providerId="LiveId" clId="{D241479C-5E18-430A-AACD-C02C15C3DEE4}" dt="2022-02-03T07:58:17.122" v="866" actId="20577"/>
        <pc:sldMkLst>
          <pc:docMk/>
          <pc:sldMk cId="1012653445" sldId="562"/>
        </pc:sldMkLst>
        <pc:spChg chg="mod">
          <ac:chgData name="V Prasannakrishnan" userId="87ee476430c5b57e" providerId="LiveId" clId="{D241479C-5E18-430A-AACD-C02C15C3DEE4}" dt="2022-02-03T07:58:17.122" v="866" actId="20577"/>
          <ac:spMkLst>
            <pc:docMk/>
            <pc:sldMk cId="1012653445" sldId="562"/>
            <ac:spMk id="3" creationId="{00000000-0000-0000-0000-000000000000}"/>
          </ac:spMkLst>
        </pc:spChg>
      </pc:sldChg>
      <pc:sldChg chg="modSp add ord">
        <pc:chgData name="V Prasannakrishnan" userId="87ee476430c5b57e" providerId="LiveId" clId="{D241479C-5E18-430A-AACD-C02C15C3DEE4}" dt="2022-02-03T07:55:42.617" v="745"/>
        <pc:sldMkLst>
          <pc:docMk/>
          <pc:sldMk cId="3424214666" sldId="563"/>
        </pc:sldMkLst>
        <pc:spChg chg="mod">
          <ac:chgData name="V Prasannakrishnan" userId="87ee476430c5b57e" providerId="LiveId" clId="{D241479C-5E18-430A-AACD-C02C15C3DEE4}" dt="2022-02-03T07:55:31.032" v="743" actId="20577"/>
          <ac:spMkLst>
            <pc:docMk/>
            <pc:sldMk cId="3424214666" sldId="563"/>
            <ac:spMk id="3" creationId="{00000000-0000-0000-0000-000000000000}"/>
          </ac:spMkLst>
        </pc:spChg>
      </pc:sldChg>
      <pc:sldChg chg="modSp add mod modAnim">
        <pc:chgData name="V Prasannakrishnan" userId="87ee476430c5b57e" providerId="LiveId" clId="{D241479C-5E18-430A-AACD-C02C15C3DEE4}" dt="2022-02-03T08:04:22.827" v="1005" actId="5793"/>
        <pc:sldMkLst>
          <pc:docMk/>
          <pc:sldMk cId="3864205835" sldId="564"/>
        </pc:sldMkLst>
        <pc:spChg chg="mod">
          <ac:chgData name="V Prasannakrishnan" userId="87ee476430c5b57e" providerId="LiveId" clId="{D241479C-5E18-430A-AACD-C02C15C3DEE4}" dt="2022-02-03T08:04:22.827" v="1005" actId="5793"/>
          <ac:spMkLst>
            <pc:docMk/>
            <pc:sldMk cId="3864205835" sldId="564"/>
            <ac:spMk id="3" creationId="{00000000-0000-0000-0000-000000000000}"/>
          </ac:spMkLst>
        </pc:spChg>
      </pc:sldChg>
      <pc:sldChg chg="delSp modSp add mod modAnim">
        <pc:chgData name="V Prasannakrishnan" userId="87ee476430c5b57e" providerId="LiveId" clId="{D241479C-5E18-430A-AACD-C02C15C3DEE4}" dt="2022-02-03T08:15:42.695" v="1513" actId="27636"/>
        <pc:sldMkLst>
          <pc:docMk/>
          <pc:sldMk cId="647413328" sldId="565"/>
        </pc:sldMkLst>
        <pc:spChg chg="mod">
          <ac:chgData name="V Prasannakrishnan" userId="87ee476430c5b57e" providerId="LiveId" clId="{D241479C-5E18-430A-AACD-C02C15C3DEE4}" dt="2022-02-03T08:15:42.695" v="1513" actId="27636"/>
          <ac:spMkLst>
            <pc:docMk/>
            <pc:sldMk cId="647413328" sldId="565"/>
            <ac:spMk id="3" creationId="{00000000-0000-0000-0000-000000000000}"/>
          </ac:spMkLst>
        </pc:spChg>
        <pc:picChg chg="del">
          <ac:chgData name="V Prasannakrishnan" userId="87ee476430c5b57e" providerId="LiveId" clId="{D241479C-5E18-430A-AACD-C02C15C3DEE4}" dt="2022-02-03T08:11:24.735" v="1118" actId="478"/>
          <ac:picMkLst>
            <pc:docMk/>
            <pc:sldMk cId="647413328" sldId="565"/>
            <ac:picMk id="11266" creationId="{AD1D2B4A-75C1-416C-B762-0C858B0CE431}"/>
          </ac:picMkLst>
        </pc:picChg>
      </pc:sldChg>
      <pc:sldChg chg="modSp add mod modAnim">
        <pc:chgData name="V Prasannakrishnan" userId="87ee476430c5b57e" providerId="LiveId" clId="{D241479C-5E18-430A-AACD-C02C15C3DEE4}" dt="2022-02-03T08:19:02.754" v="1694" actId="207"/>
        <pc:sldMkLst>
          <pc:docMk/>
          <pc:sldMk cId="3984284923" sldId="566"/>
        </pc:sldMkLst>
        <pc:spChg chg="mod">
          <ac:chgData name="V Prasannakrishnan" userId="87ee476430c5b57e" providerId="LiveId" clId="{D241479C-5E18-430A-AACD-C02C15C3DEE4}" dt="2022-02-03T08:19:02.754" v="1694" actId="207"/>
          <ac:spMkLst>
            <pc:docMk/>
            <pc:sldMk cId="3984284923" sldId="566"/>
            <ac:spMk id="3" creationId="{00000000-0000-0000-0000-000000000000}"/>
          </ac:spMkLst>
        </pc:spChg>
      </pc:sldChg>
      <pc:sldChg chg="modSp add">
        <pc:chgData name="V Prasannakrishnan" userId="87ee476430c5b57e" providerId="LiveId" clId="{D241479C-5E18-430A-AACD-C02C15C3DEE4}" dt="2022-02-03T08:22:22.294" v="1979" actId="113"/>
        <pc:sldMkLst>
          <pc:docMk/>
          <pc:sldMk cId="1546386362" sldId="567"/>
        </pc:sldMkLst>
        <pc:spChg chg="mod">
          <ac:chgData name="V Prasannakrishnan" userId="87ee476430c5b57e" providerId="LiveId" clId="{D241479C-5E18-430A-AACD-C02C15C3DEE4}" dt="2022-02-03T08:22:22.294" v="1979" actId="113"/>
          <ac:spMkLst>
            <pc:docMk/>
            <pc:sldMk cId="1546386362" sldId="567"/>
            <ac:spMk id="3" creationId="{00000000-0000-0000-0000-000000000000}"/>
          </ac:spMkLst>
        </pc:spChg>
      </pc:sldChg>
      <pc:sldChg chg="modSp add ord modAnim">
        <pc:chgData name="V Prasannakrishnan" userId="87ee476430c5b57e" providerId="LiveId" clId="{D241479C-5E18-430A-AACD-C02C15C3DEE4}" dt="2022-02-03T09:11:02.565" v="3005" actId="6549"/>
        <pc:sldMkLst>
          <pc:docMk/>
          <pc:sldMk cId="2728753714" sldId="568"/>
        </pc:sldMkLst>
        <pc:spChg chg="mod">
          <ac:chgData name="V Prasannakrishnan" userId="87ee476430c5b57e" providerId="LiveId" clId="{D241479C-5E18-430A-AACD-C02C15C3DEE4}" dt="2022-02-03T09:11:02.565" v="3005" actId="6549"/>
          <ac:spMkLst>
            <pc:docMk/>
            <pc:sldMk cId="2728753714" sldId="568"/>
            <ac:spMk id="3" creationId="{00000000-0000-0000-0000-000000000000}"/>
          </ac:spMkLst>
        </pc:spChg>
      </pc:sldChg>
      <pc:sldChg chg="modSp add mod modAnim">
        <pc:chgData name="V Prasannakrishnan" userId="87ee476430c5b57e" providerId="LiveId" clId="{D241479C-5E18-430A-AACD-C02C15C3DEE4}" dt="2022-02-03T08:30:32.551" v="2372" actId="20577"/>
        <pc:sldMkLst>
          <pc:docMk/>
          <pc:sldMk cId="3096835116" sldId="569"/>
        </pc:sldMkLst>
        <pc:spChg chg="mod">
          <ac:chgData name="V Prasannakrishnan" userId="87ee476430c5b57e" providerId="LiveId" clId="{D241479C-5E18-430A-AACD-C02C15C3DEE4}" dt="2022-02-03T08:30:32.551" v="2372" actId="20577"/>
          <ac:spMkLst>
            <pc:docMk/>
            <pc:sldMk cId="3096835116" sldId="569"/>
            <ac:spMk id="3" creationId="{00000000-0000-0000-0000-000000000000}"/>
          </ac:spMkLst>
        </pc:spChg>
      </pc:sldChg>
      <pc:sldChg chg="modSp add mod modAnim">
        <pc:chgData name="V Prasannakrishnan" userId="87ee476430c5b57e" providerId="LiveId" clId="{D241479C-5E18-430A-AACD-C02C15C3DEE4}" dt="2022-02-03T08:36:28.026" v="2719" actId="20577"/>
        <pc:sldMkLst>
          <pc:docMk/>
          <pc:sldMk cId="2503208990" sldId="570"/>
        </pc:sldMkLst>
        <pc:spChg chg="mod">
          <ac:chgData name="V Prasannakrishnan" userId="87ee476430c5b57e" providerId="LiveId" clId="{D241479C-5E18-430A-AACD-C02C15C3DEE4}" dt="2022-02-03T08:36:28.026" v="2719" actId="20577"/>
          <ac:spMkLst>
            <pc:docMk/>
            <pc:sldMk cId="2503208990" sldId="570"/>
            <ac:spMk id="3" creationId="{00000000-0000-0000-0000-000000000000}"/>
          </ac:spMkLst>
        </pc:spChg>
      </pc:sldChg>
      <pc:sldChg chg="modSp add mod modAnim">
        <pc:chgData name="V Prasannakrishnan" userId="87ee476430c5b57e" providerId="LiveId" clId="{D241479C-5E18-430A-AACD-C02C15C3DEE4}" dt="2022-02-03T08:40:34.895" v="2941" actId="207"/>
        <pc:sldMkLst>
          <pc:docMk/>
          <pc:sldMk cId="2103962520" sldId="571"/>
        </pc:sldMkLst>
        <pc:spChg chg="mod">
          <ac:chgData name="V Prasannakrishnan" userId="87ee476430c5b57e" providerId="LiveId" clId="{D241479C-5E18-430A-AACD-C02C15C3DEE4}" dt="2022-02-03T08:40:34.895" v="2941" actId="207"/>
          <ac:spMkLst>
            <pc:docMk/>
            <pc:sldMk cId="2103962520" sldId="571"/>
            <ac:spMk id="3" creationId="{00000000-0000-0000-0000-000000000000}"/>
          </ac:spMkLst>
        </pc:spChg>
      </pc:sldChg>
      <pc:sldChg chg="addSp delSp modSp add mod modAnim modNotesTx">
        <pc:chgData name="V Prasannakrishnan" userId="87ee476430c5b57e" providerId="LiveId" clId="{D241479C-5E18-430A-AACD-C02C15C3DEE4}" dt="2022-02-03T10:57:47.158" v="3596" actId="14100"/>
        <pc:sldMkLst>
          <pc:docMk/>
          <pc:sldMk cId="1637462541" sldId="572"/>
        </pc:sldMkLst>
        <pc:spChg chg="mod">
          <ac:chgData name="V Prasannakrishnan" userId="87ee476430c5b57e" providerId="LiveId" clId="{D241479C-5E18-430A-AACD-C02C15C3DEE4}" dt="2022-02-03T10:57:47.158" v="3596" actId="14100"/>
          <ac:spMkLst>
            <pc:docMk/>
            <pc:sldMk cId="1637462541" sldId="572"/>
            <ac:spMk id="3" creationId="{00000000-0000-0000-0000-000000000000}"/>
          </ac:spMkLst>
        </pc:spChg>
        <pc:picChg chg="add mod">
          <ac:chgData name="V Prasannakrishnan" userId="87ee476430c5b57e" providerId="LiveId" clId="{D241479C-5E18-430A-AACD-C02C15C3DEE4}" dt="2022-02-03T10:57:39.334" v="3595" actId="14100"/>
          <ac:picMkLst>
            <pc:docMk/>
            <pc:sldMk cId="1637462541" sldId="572"/>
            <ac:picMk id="1026" creationId="{5D8FC2D9-F60E-49D5-99AE-A41A435C6DF0}"/>
          </ac:picMkLst>
        </pc:picChg>
        <pc:picChg chg="del">
          <ac:chgData name="V Prasannakrishnan" userId="87ee476430c5b57e" providerId="LiveId" clId="{D241479C-5E18-430A-AACD-C02C15C3DEE4}" dt="2022-02-03T10:53:41.836" v="3377" actId="478"/>
          <ac:picMkLst>
            <pc:docMk/>
            <pc:sldMk cId="1637462541" sldId="572"/>
            <ac:picMk id="13314" creationId="{D3915F09-4B3D-48CD-92D8-6AC9989BA380}"/>
          </ac:picMkLst>
        </pc:picChg>
      </pc:sldChg>
      <pc:sldChg chg="modSp add mod modAnim modNotesTx">
        <pc:chgData name="V Prasannakrishnan" userId="87ee476430c5b57e" providerId="LiveId" clId="{D241479C-5E18-430A-AACD-C02C15C3DEE4}" dt="2022-02-03T11:11:08.675" v="3846"/>
        <pc:sldMkLst>
          <pc:docMk/>
          <pc:sldMk cId="1156611024" sldId="573"/>
        </pc:sldMkLst>
        <pc:spChg chg="mod">
          <ac:chgData name="V Prasannakrishnan" userId="87ee476430c5b57e" providerId="LiveId" clId="{D241479C-5E18-430A-AACD-C02C15C3DEE4}" dt="2022-02-03T11:06:36.601" v="3839" actId="20577"/>
          <ac:spMkLst>
            <pc:docMk/>
            <pc:sldMk cId="1156611024" sldId="573"/>
            <ac:spMk id="3" creationId="{00000000-0000-0000-0000-000000000000}"/>
          </ac:spMkLst>
        </pc:spChg>
      </pc:sldChg>
    </pc:docChg>
  </pc:docChgLst>
  <pc:docChgLst>
    <pc:chgData name="V Prasannakrishnan" userId="87ee476430c5b57e" providerId="LiveId" clId="{C04928E4-3764-4D95-A0BF-FE5E268AB099}"/>
    <pc:docChg chg="undo custSel addSld delSld modSld sldOrd">
      <pc:chgData name="V Prasannakrishnan" userId="87ee476430c5b57e" providerId="LiveId" clId="{C04928E4-3764-4D95-A0BF-FE5E268AB099}" dt="2023-02-02T10:44:42.614" v="2604" actId="20577"/>
      <pc:docMkLst>
        <pc:docMk/>
      </pc:docMkLst>
      <pc:sldChg chg="modSp">
        <pc:chgData name="V Prasannakrishnan" userId="87ee476430c5b57e" providerId="LiveId" clId="{C04928E4-3764-4D95-A0BF-FE5E268AB099}" dt="2023-02-02T02:21:57.315" v="1" actId="6549"/>
        <pc:sldMkLst>
          <pc:docMk/>
          <pc:sldMk cId="713894598" sldId="256"/>
        </pc:sldMkLst>
        <pc:spChg chg="mod">
          <ac:chgData name="V Prasannakrishnan" userId="87ee476430c5b57e" providerId="LiveId" clId="{C04928E4-3764-4D95-A0BF-FE5E268AB099}" dt="2023-02-02T02:21:57.315" v="1" actId="6549"/>
          <ac:spMkLst>
            <pc:docMk/>
            <pc:sldMk cId="713894598" sldId="256"/>
            <ac:spMk id="3" creationId="{00000000-0000-0000-0000-000000000000}"/>
          </ac:spMkLst>
        </pc:spChg>
      </pc:sldChg>
      <pc:sldChg chg="modSp mod addAnim delAnim">
        <pc:chgData name="V Prasannakrishnan" userId="87ee476430c5b57e" providerId="LiveId" clId="{C04928E4-3764-4D95-A0BF-FE5E268AB099}" dt="2023-02-02T07:19:17.021" v="192" actId="1076"/>
        <pc:sldMkLst>
          <pc:docMk/>
          <pc:sldMk cId="3513844253" sldId="425"/>
        </pc:sldMkLst>
        <pc:spChg chg="mod">
          <ac:chgData name="V Prasannakrishnan" userId="87ee476430c5b57e" providerId="LiveId" clId="{C04928E4-3764-4D95-A0BF-FE5E268AB099}" dt="2023-02-02T07:12:07.099" v="84" actId="1076"/>
          <ac:spMkLst>
            <pc:docMk/>
            <pc:sldMk cId="3513844253" sldId="425"/>
            <ac:spMk id="6" creationId="{00000000-0000-0000-0000-000000000000}"/>
          </ac:spMkLst>
        </pc:spChg>
        <pc:spChg chg="mod">
          <ac:chgData name="V Prasannakrishnan" userId="87ee476430c5b57e" providerId="LiveId" clId="{C04928E4-3764-4D95-A0BF-FE5E268AB099}" dt="2023-02-02T07:12:16.591" v="86" actId="1076"/>
          <ac:spMkLst>
            <pc:docMk/>
            <pc:sldMk cId="3513844253" sldId="425"/>
            <ac:spMk id="8" creationId="{00000000-0000-0000-0000-000000000000}"/>
          </ac:spMkLst>
        </pc:spChg>
        <pc:spChg chg="mod">
          <ac:chgData name="V Prasannakrishnan" userId="87ee476430c5b57e" providerId="LiveId" clId="{C04928E4-3764-4D95-A0BF-FE5E268AB099}" dt="2023-02-02T07:12:11.389" v="85" actId="1076"/>
          <ac:spMkLst>
            <pc:docMk/>
            <pc:sldMk cId="3513844253" sldId="425"/>
            <ac:spMk id="10" creationId="{00000000-0000-0000-0000-000000000000}"/>
          </ac:spMkLst>
        </pc:spChg>
        <pc:spChg chg="mod">
          <ac:chgData name="V Prasannakrishnan" userId="87ee476430c5b57e" providerId="LiveId" clId="{C04928E4-3764-4D95-A0BF-FE5E268AB099}" dt="2023-02-02T07:19:10.206" v="191" actId="1076"/>
          <ac:spMkLst>
            <pc:docMk/>
            <pc:sldMk cId="3513844253" sldId="425"/>
            <ac:spMk id="11" creationId="{99EF0B94-3C24-476F-BAD8-67461A74EF12}"/>
          </ac:spMkLst>
        </pc:spChg>
        <pc:spChg chg="mod">
          <ac:chgData name="V Prasannakrishnan" userId="87ee476430c5b57e" providerId="LiveId" clId="{C04928E4-3764-4D95-A0BF-FE5E268AB099}" dt="2023-02-02T07:19:17.021" v="192" actId="1076"/>
          <ac:spMkLst>
            <pc:docMk/>
            <pc:sldMk cId="3513844253" sldId="425"/>
            <ac:spMk id="13" creationId="{37A6D592-C4C8-41DE-84A0-575552E35E89}"/>
          </ac:spMkLst>
        </pc:spChg>
        <pc:graphicFrameChg chg="mod modGraphic">
          <ac:chgData name="V Prasannakrishnan" userId="87ee476430c5b57e" providerId="LiveId" clId="{C04928E4-3764-4D95-A0BF-FE5E268AB099}" dt="2023-02-02T07:18:47.694" v="190" actId="20577"/>
          <ac:graphicFrameMkLst>
            <pc:docMk/>
            <pc:sldMk cId="3513844253" sldId="425"/>
            <ac:graphicFrameMk id="4" creationId="{00000000-0000-0000-0000-000000000000}"/>
          </ac:graphicFrameMkLst>
        </pc:graphicFrameChg>
      </pc:sldChg>
      <pc:sldChg chg="modSp mod modAnim">
        <pc:chgData name="V Prasannakrishnan" userId="87ee476430c5b57e" providerId="LiveId" clId="{C04928E4-3764-4D95-A0BF-FE5E268AB099}" dt="2023-02-02T07:37:29.865" v="355" actId="20577"/>
        <pc:sldMkLst>
          <pc:docMk/>
          <pc:sldMk cId="3558338912" sldId="444"/>
        </pc:sldMkLst>
        <pc:spChg chg="mod">
          <ac:chgData name="V Prasannakrishnan" userId="87ee476430c5b57e" providerId="LiveId" clId="{C04928E4-3764-4D95-A0BF-FE5E268AB099}" dt="2023-02-02T07:37:29.865" v="355" actId="20577"/>
          <ac:spMkLst>
            <pc:docMk/>
            <pc:sldMk cId="3558338912" sldId="444"/>
            <ac:spMk id="3" creationId="{00000000-0000-0000-0000-000000000000}"/>
          </ac:spMkLst>
        </pc:spChg>
      </pc:sldChg>
      <pc:sldChg chg="addSp delSp modSp mod setBg modAnim">
        <pc:chgData name="V Prasannakrishnan" userId="87ee476430c5b57e" providerId="LiveId" clId="{C04928E4-3764-4D95-A0BF-FE5E268AB099}" dt="2023-02-02T09:00:49.725" v="1238" actId="14100"/>
        <pc:sldMkLst>
          <pc:docMk/>
          <pc:sldMk cId="1642230340" sldId="523"/>
        </pc:sldMkLst>
        <pc:spChg chg="mod">
          <ac:chgData name="V Prasannakrishnan" userId="87ee476430c5b57e" providerId="LiveId" clId="{C04928E4-3764-4D95-A0BF-FE5E268AB099}" dt="2023-02-02T08:59:49.996" v="1218" actId="26606"/>
          <ac:spMkLst>
            <pc:docMk/>
            <pc:sldMk cId="1642230340" sldId="523"/>
            <ac:spMk id="2" creationId="{00000000-0000-0000-0000-000000000000}"/>
          </ac:spMkLst>
        </pc:spChg>
        <pc:spChg chg="mod ord">
          <ac:chgData name="V Prasannakrishnan" userId="87ee476430c5b57e" providerId="LiveId" clId="{C04928E4-3764-4D95-A0BF-FE5E268AB099}" dt="2023-02-02T09:00:49.725" v="1238" actId="14100"/>
          <ac:spMkLst>
            <pc:docMk/>
            <pc:sldMk cId="1642230340" sldId="523"/>
            <ac:spMk id="3" creationId="{00000000-0000-0000-0000-000000000000}"/>
          </ac:spMkLst>
        </pc:spChg>
        <pc:spChg chg="add">
          <ac:chgData name="V Prasannakrishnan" userId="87ee476430c5b57e" providerId="LiveId" clId="{C04928E4-3764-4D95-A0BF-FE5E268AB099}" dt="2023-02-02T08:59:49.996" v="1218" actId="26606"/>
          <ac:spMkLst>
            <pc:docMk/>
            <pc:sldMk cId="1642230340" sldId="523"/>
            <ac:spMk id="7" creationId="{B47A3059-69F2-4E12-ACD8-A5FE28191966}"/>
          </ac:spMkLst>
        </pc:spChg>
        <pc:spChg chg="add">
          <ac:chgData name="V Prasannakrishnan" userId="87ee476430c5b57e" providerId="LiveId" clId="{C04928E4-3764-4D95-A0BF-FE5E268AB099}" dt="2023-02-02T08:59:49.996" v="1218" actId="26606"/>
          <ac:spMkLst>
            <pc:docMk/>
            <pc:sldMk cId="1642230340" sldId="523"/>
            <ac:spMk id="8" creationId="{33AE4636-AEEC-45D6-84D4-7AC2DA48ECF8}"/>
          </ac:spMkLst>
        </pc:spChg>
        <pc:spChg chg="add">
          <ac:chgData name="V Prasannakrishnan" userId="87ee476430c5b57e" providerId="LiveId" clId="{C04928E4-3764-4D95-A0BF-FE5E268AB099}" dt="2023-02-02T08:59:49.996" v="1218" actId="26606"/>
          <ac:spMkLst>
            <pc:docMk/>
            <pc:sldMk cId="1642230340" sldId="523"/>
            <ac:spMk id="9" creationId="{8D9CE0F4-2EB2-4F1F-8AAC-DB3571D9FE10}"/>
          </ac:spMkLst>
        </pc:spChg>
        <pc:spChg chg="add del">
          <ac:chgData name="V Prasannakrishnan" userId="87ee476430c5b57e" providerId="LiveId" clId="{C04928E4-3764-4D95-A0BF-FE5E268AB099}" dt="2023-02-02T08:59:22.849" v="1217" actId="26606"/>
          <ac:spMkLst>
            <pc:docMk/>
            <pc:sldMk cId="1642230340" sldId="523"/>
            <ac:spMk id="10" creationId="{E45CA849-654C-4173-AD99-B3A2528275F5}"/>
          </ac:spMkLst>
        </pc:spChg>
        <pc:spChg chg="add del">
          <ac:chgData name="V Prasannakrishnan" userId="87ee476430c5b57e" providerId="LiveId" clId="{C04928E4-3764-4D95-A0BF-FE5E268AB099}" dt="2023-02-02T08:59:22.849" v="1217" actId="26606"/>
          <ac:spMkLst>
            <pc:docMk/>
            <pc:sldMk cId="1642230340" sldId="523"/>
            <ac:spMk id="12" creationId="{3E23A947-2D45-4208-AE2B-64948C87A3EB}"/>
          </ac:spMkLst>
        </pc:spChg>
        <pc:spChg chg="add del">
          <ac:chgData name="V Prasannakrishnan" userId="87ee476430c5b57e" providerId="LiveId" clId="{C04928E4-3764-4D95-A0BF-FE5E268AB099}" dt="2023-02-02T08:59:22.849" v="1217" actId="26606"/>
          <ac:spMkLst>
            <pc:docMk/>
            <pc:sldMk cId="1642230340" sldId="523"/>
            <ac:spMk id="14" creationId="{E5BBB0F9-6A59-4D02-A9C7-A2D6516684CE}"/>
          </ac:spMkLst>
        </pc:spChg>
        <pc:picChg chg="del">
          <ac:chgData name="V Prasannakrishnan" userId="87ee476430c5b57e" providerId="LiveId" clId="{C04928E4-3764-4D95-A0BF-FE5E268AB099}" dt="2023-02-02T08:59:00.176" v="1212" actId="478"/>
          <ac:picMkLst>
            <pc:docMk/>
            <pc:sldMk cId="1642230340" sldId="523"/>
            <ac:picMk id="4" creationId="{00000000-0000-0000-0000-000000000000}"/>
          </ac:picMkLst>
        </pc:picChg>
        <pc:picChg chg="add mod">
          <ac:chgData name="V Prasannakrishnan" userId="87ee476430c5b57e" providerId="LiveId" clId="{C04928E4-3764-4D95-A0BF-FE5E268AB099}" dt="2023-02-02T09:00:46.237" v="1237" actId="14100"/>
          <ac:picMkLst>
            <pc:docMk/>
            <pc:sldMk cId="1642230340" sldId="523"/>
            <ac:picMk id="5" creationId="{3F31D053-D289-E915-7F1D-7A8DB55A72A7}"/>
          </ac:picMkLst>
        </pc:picChg>
      </pc:sldChg>
      <pc:sldChg chg="delSp modSp mod modAnim">
        <pc:chgData name="V Prasannakrishnan" userId="87ee476430c5b57e" providerId="LiveId" clId="{C04928E4-3764-4D95-A0BF-FE5E268AB099}" dt="2023-02-02T09:06:21.857" v="1318" actId="20577"/>
        <pc:sldMkLst>
          <pc:docMk/>
          <pc:sldMk cId="737764957" sldId="524"/>
        </pc:sldMkLst>
        <pc:spChg chg="mod">
          <ac:chgData name="V Prasannakrishnan" userId="87ee476430c5b57e" providerId="LiveId" clId="{C04928E4-3764-4D95-A0BF-FE5E268AB099}" dt="2023-02-02T09:06:21.857" v="1318" actId="20577"/>
          <ac:spMkLst>
            <pc:docMk/>
            <pc:sldMk cId="737764957" sldId="524"/>
            <ac:spMk id="3" creationId="{00000000-0000-0000-0000-000000000000}"/>
          </ac:spMkLst>
        </pc:spChg>
        <pc:picChg chg="del">
          <ac:chgData name="V Prasannakrishnan" userId="87ee476430c5b57e" providerId="LiveId" clId="{C04928E4-3764-4D95-A0BF-FE5E268AB099}" dt="2023-02-02T08:58:54.459" v="1211" actId="21"/>
          <ac:picMkLst>
            <pc:docMk/>
            <pc:sldMk cId="737764957" sldId="524"/>
            <ac:picMk id="5" creationId="{6538A14A-D204-47E7-9926-884D0ECCCF41}"/>
          </ac:picMkLst>
        </pc:picChg>
      </pc:sldChg>
      <pc:sldChg chg="addSp delSp modSp mod setBg modAnim">
        <pc:chgData name="V Prasannakrishnan" userId="87ee476430c5b57e" providerId="LiveId" clId="{C04928E4-3764-4D95-A0BF-FE5E268AB099}" dt="2023-02-02T09:27:52.923" v="1796" actId="5793"/>
        <pc:sldMkLst>
          <pc:docMk/>
          <pc:sldMk cId="3107315253" sldId="540"/>
        </pc:sldMkLst>
        <pc:spChg chg="mod">
          <ac:chgData name="V Prasannakrishnan" userId="87ee476430c5b57e" providerId="LiveId" clId="{C04928E4-3764-4D95-A0BF-FE5E268AB099}" dt="2023-02-02T09:27:30.121" v="1792" actId="26606"/>
          <ac:spMkLst>
            <pc:docMk/>
            <pc:sldMk cId="3107315253" sldId="540"/>
            <ac:spMk id="2" creationId="{00000000-0000-0000-0000-000000000000}"/>
          </ac:spMkLst>
        </pc:spChg>
        <pc:spChg chg="mod">
          <ac:chgData name="V Prasannakrishnan" userId="87ee476430c5b57e" providerId="LiveId" clId="{C04928E4-3764-4D95-A0BF-FE5E268AB099}" dt="2023-02-02T09:27:52.923" v="1796" actId="5793"/>
          <ac:spMkLst>
            <pc:docMk/>
            <pc:sldMk cId="3107315253" sldId="540"/>
            <ac:spMk id="3" creationId="{00000000-0000-0000-0000-000000000000}"/>
          </ac:spMkLst>
        </pc:spChg>
        <pc:spChg chg="add">
          <ac:chgData name="V Prasannakrishnan" userId="87ee476430c5b57e" providerId="LiveId" clId="{C04928E4-3764-4D95-A0BF-FE5E268AB099}" dt="2023-02-02T09:27:30.121" v="1792" actId="26606"/>
          <ac:spMkLst>
            <pc:docMk/>
            <pc:sldMk cId="3107315253" sldId="540"/>
            <ac:spMk id="8" creationId="{907EF6B7-1338-4443-8C46-6A318D952DFD}"/>
          </ac:spMkLst>
        </pc:spChg>
        <pc:spChg chg="add">
          <ac:chgData name="V Prasannakrishnan" userId="87ee476430c5b57e" providerId="LiveId" clId="{C04928E4-3764-4D95-A0BF-FE5E268AB099}" dt="2023-02-02T09:27:30.121" v="1792" actId="26606"/>
          <ac:spMkLst>
            <pc:docMk/>
            <pc:sldMk cId="3107315253" sldId="540"/>
            <ac:spMk id="10" creationId="{DAAE4CDD-124C-4DCF-9584-B6033B545DD5}"/>
          </ac:spMkLst>
        </pc:spChg>
        <pc:spChg chg="add">
          <ac:chgData name="V Prasannakrishnan" userId="87ee476430c5b57e" providerId="LiveId" clId="{C04928E4-3764-4D95-A0BF-FE5E268AB099}" dt="2023-02-02T09:27:30.121" v="1792" actId="26606"/>
          <ac:spMkLst>
            <pc:docMk/>
            <pc:sldMk cId="3107315253" sldId="540"/>
            <ac:spMk id="12" creationId="{081E4A58-353D-44AE-B2FC-2A74E2E400F7}"/>
          </ac:spMkLst>
        </pc:spChg>
        <pc:picChg chg="add del">
          <ac:chgData name="V Prasannakrishnan" userId="87ee476430c5b57e" providerId="LiveId" clId="{C04928E4-3764-4D95-A0BF-FE5E268AB099}" dt="2023-02-02T09:26:16.415" v="1706" actId="478"/>
          <ac:picMkLst>
            <pc:docMk/>
            <pc:sldMk cId="3107315253" sldId="540"/>
            <ac:picMk id="11266" creationId="{AD1D2B4A-75C1-416C-B762-0C858B0CE431}"/>
          </ac:picMkLst>
        </pc:picChg>
      </pc:sldChg>
      <pc:sldChg chg="modSp mod modAnim">
        <pc:chgData name="V Prasannakrishnan" userId="87ee476430c5b57e" providerId="LiveId" clId="{C04928E4-3764-4D95-A0BF-FE5E268AB099}" dt="2023-02-02T09:10:33.229" v="1502" actId="113"/>
        <pc:sldMkLst>
          <pc:docMk/>
          <pc:sldMk cId="3028894085" sldId="544"/>
        </pc:sldMkLst>
        <pc:spChg chg="mod">
          <ac:chgData name="V Prasannakrishnan" userId="87ee476430c5b57e" providerId="LiveId" clId="{C04928E4-3764-4D95-A0BF-FE5E268AB099}" dt="2023-02-02T09:10:33.229" v="1502" actId="113"/>
          <ac:spMkLst>
            <pc:docMk/>
            <pc:sldMk cId="3028894085" sldId="544"/>
            <ac:spMk id="3" creationId="{00000000-0000-0000-0000-000000000000}"/>
          </ac:spMkLst>
        </pc:spChg>
      </pc:sldChg>
      <pc:sldChg chg="modSp mod modAnim">
        <pc:chgData name="V Prasannakrishnan" userId="87ee476430c5b57e" providerId="LiveId" clId="{C04928E4-3764-4D95-A0BF-FE5E268AB099}" dt="2023-02-02T09:14:27.529" v="1554" actId="6549"/>
        <pc:sldMkLst>
          <pc:docMk/>
          <pc:sldMk cId="778564220" sldId="545"/>
        </pc:sldMkLst>
        <pc:spChg chg="mod">
          <ac:chgData name="V Prasannakrishnan" userId="87ee476430c5b57e" providerId="LiveId" clId="{C04928E4-3764-4D95-A0BF-FE5E268AB099}" dt="2023-02-02T09:14:27.529" v="1554" actId="6549"/>
          <ac:spMkLst>
            <pc:docMk/>
            <pc:sldMk cId="778564220" sldId="545"/>
            <ac:spMk id="3" creationId="{00000000-0000-0000-0000-000000000000}"/>
          </ac:spMkLst>
        </pc:spChg>
      </pc:sldChg>
      <pc:sldChg chg="delSp del">
        <pc:chgData name="V Prasannakrishnan" userId="87ee476430c5b57e" providerId="LiveId" clId="{C04928E4-3764-4D95-A0BF-FE5E268AB099}" dt="2023-02-02T10:35:38.203" v="2410" actId="47"/>
        <pc:sldMkLst>
          <pc:docMk/>
          <pc:sldMk cId="3988414139" sldId="546"/>
        </pc:sldMkLst>
        <pc:picChg chg="del">
          <ac:chgData name="V Prasannakrishnan" userId="87ee476430c5b57e" providerId="LiveId" clId="{C04928E4-3764-4D95-A0BF-FE5E268AB099}" dt="2023-02-02T10:34:06.264" v="2392" actId="21"/>
          <ac:picMkLst>
            <pc:docMk/>
            <pc:sldMk cId="3988414139" sldId="546"/>
            <ac:picMk id="13314" creationId="{D3915F09-4B3D-48CD-92D8-6AC9989BA380}"/>
          </ac:picMkLst>
        </pc:picChg>
      </pc:sldChg>
      <pc:sldChg chg="delSp modSp mod modAnim">
        <pc:chgData name="V Prasannakrishnan" userId="87ee476430c5b57e" providerId="LiveId" clId="{C04928E4-3764-4D95-A0BF-FE5E268AB099}" dt="2023-02-02T08:58:46.942" v="1210" actId="478"/>
        <pc:sldMkLst>
          <pc:docMk/>
          <pc:sldMk cId="1600518014" sldId="548"/>
        </pc:sldMkLst>
        <pc:spChg chg="mod">
          <ac:chgData name="V Prasannakrishnan" userId="87ee476430c5b57e" providerId="LiveId" clId="{C04928E4-3764-4D95-A0BF-FE5E268AB099}" dt="2023-02-02T08:58:37.297" v="1209" actId="113"/>
          <ac:spMkLst>
            <pc:docMk/>
            <pc:sldMk cId="1600518014" sldId="548"/>
            <ac:spMk id="3" creationId="{00000000-0000-0000-0000-000000000000}"/>
          </ac:spMkLst>
        </pc:spChg>
        <pc:picChg chg="del">
          <ac:chgData name="V Prasannakrishnan" userId="87ee476430c5b57e" providerId="LiveId" clId="{C04928E4-3764-4D95-A0BF-FE5E268AB099}" dt="2023-02-02T08:58:46.942" v="1210" actId="478"/>
          <ac:picMkLst>
            <pc:docMk/>
            <pc:sldMk cId="1600518014" sldId="548"/>
            <ac:picMk id="4" creationId="{00000000-0000-0000-0000-000000000000}"/>
          </ac:picMkLst>
        </pc:picChg>
      </pc:sldChg>
      <pc:sldChg chg="modSp">
        <pc:chgData name="V Prasannakrishnan" userId="87ee476430c5b57e" providerId="LiveId" clId="{C04928E4-3764-4D95-A0BF-FE5E268AB099}" dt="2023-02-02T09:07:34.426" v="1382" actId="6549"/>
        <pc:sldMkLst>
          <pc:docMk/>
          <pc:sldMk cId="1903835313" sldId="550"/>
        </pc:sldMkLst>
        <pc:spChg chg="mod">
          <ac:chgData name="V Prasannakrishnan" userId="87ee476430c5b57e" providerId="LiveId" clId="{C04928E4-3764-4D95-A0BF-FE5E268AB099}" dt="2023-02-02T09:07:34.426" v="1382" actId="6549"/>
          <ac:spMkLst>
            <pc:docMk/>
            <pc:sldMk cId="1903835313" sldId="550"/>
            <ac:spMk id="3" creationId="{00000000-0000-0000-0000-000000000000}"/>
          </ac:spMkLst>
        </pc:spChg>
      </pc:sldChg>
      <pc:sldChg chg="modSp mod modAnim">
        <pc:chgData name="V Prasannakrishnan" userId="87ee476430c5b57e" providerId="LiveId" clId="{C04928E4-3764-4D95-A0BF-FE5E268AB099}" dt="2023-02-02T09:22:03.411" v="1653" actId="20577"/>
        <pc:sldMkLst>
          <pc:docMk/>
          <pc:sldMk cId="254025937" sldId="552"/>
        </pc:sldMkLst>
        <pc:spChg chg="mod">
          <ac:chgData name="V Prasannakrishnan" userId="87ee476430c5b57e" providerId="LiveId" clId="{C04928E4-3764-4D95-A0BF-FE5E268AB099}" dt="2023-02-02T09:22:03.411" v="1653" actId="20577"/>
          <ac:spMkLst>
            <pc:docMk/>
            <pc:sldMk cId="254025937" sldId="552"/>
            <ac:spMk id="3" creationId="{00000000-0000-0000-0000-000000000000}"/>
          </ac:spMkLst>
        </pc:spChg>
      </pc:sldChg>
      <pc:sldChg chg="modSp mod modAnim">
        <pc:chgData name="V Prasannakrishnan" userId="87ee476430c5b57e" providerId="LiveId" clId="{C04928E4-3764-4D95-A0BF-FE5E268AB099}" dt="2023-02-02T09:25:25.611" v="1694" actId="20577"/>
        <pc:sldMkLst>
          <pc:docMk/>
          <pc:sldMk cId="782407517" sldId="553"/>
        </pc:sldMkLst>
        <pc:spChg chg="mod">
          <ac:chgData name="V Prasannakrishnan" userId="87ee476430c5b57e" providerId="LiveId" clId="{C04928E4-3764-4D95-A0BF-FE5E268AB099}" dt="2023-02-02T09:25:25.611" v="1694" actId="20577"/>
          <ac:spMkLst>
            <pc:docMk/>
            <pc:sldMk cId="782407517" sldId="553"/>
            <ac:spMk id="3" creationId="{00000000-0000-0000-0000-000000000000}"/>
          </ac:spMkLst>
        </pc:spChg>
      </pc:sldChg>
      <pc:sldChg chg="addSp delSp modSp mod modAnim">
        <pc:chgData name="V Prasannakrishnan" userId="87ee476430c5b57e" providerId="LiveId" clId="{C04928E4-3764-4D95-A0BF-FE5E268AB099}" dt="2023-02-02T10:22:31.806" v="2080" actId="20577"/>
        <pc:sldMkLst>
          <pc:docMk/>
          <pc:sldMk cId="1012653445" sldId="562"/>
        </pc:sldMkLst>
        <pc:spChg chg="mod">
          <ac:chgData name="V Prasannakrishnan" userId="87ee476430c5b57e" providerId="LiveId" clId="{C04928E4-3764-4D95-A0BF-FE5E268AB099}" dt="2023-02-02T10:22:31.806" v="2080" actId="20577"/>
          <ac:spMkLst>
            <pc:docMk/>
            <pc:sldMk cId="1012653445" sldId="562"/>
            <ac:spMk id="3" creationId="{00000000-0000-0000-0000-000000000000}"/>
          </ac:spMkLst>
        </pc:spChg>
        <pc:picChg chg="add mod">
          <ac:chgData name="V Prasannakrishnan" userId="87ee476430c5b57e" providerId="LiveId" clId="{C04928E4-3764-4D95-A0BF-FE5E268AB099}" dt="2023-02-02T10:20:50.235" v="2035" actId="1076"/>
          <ac:picMkLst>
            <pc:docMk/>
            <pc:sldMk cId="1012653445" sldId="562"/>
            <ac:picMk id="4" creationId="{E4479315-4ED0-1EC0-FA81-04129E0EA1FE}"/>
          </ac:picMkLst>
        </pc:picChg>
        <pc:picChg chg="del">
          <ac:chgData name="V Prasannakrishnan" userId="87ee476430c5b57e" providerId="LiveId" clId="{C04928E4-3764-4D95-A0BF-FE5E268AB099}" dt="2023-02-02T09:41:42.854" v="1960" actId="478"/>
          <ac:picMkLst>
            <pc:docMk/>
            <pc:sldMk cId="1012653445" sldId="562"/>
            <ac:picMk id="11266" creationId="{AD1D2B4A-75C1-416C-B762-0C858B0CE431}"/>
          </ac:picMkLst>
        </pc:picChg>
      </pc:sldChg>
      <pc:sldChg chg="delSp modSp mod modAnim">
        <pc:chgData name="V Prasannakrishnan" userId="87ee476430c5b57e" providerId="LiveId" clId="{C04928E4-3764-4D95-A0BF-FE5E268AB099}" dt="2023-02-02T09:31:48.908" v="1879" actId="27636"/>
        <pc:sldMkLst>
          <pc:docMk/>
          <pc:sldMk cId="3424214666" sldId="563"/>
        </pc:sldMkLst>
        <pc:spChg chg="mod">
          <ac:chgData name="V Prasannakrishnan" userId="87ee476430c5b57e" providerId="LiveId" clId="{C04928E4-3764-4D95-A0BF-FE5E268AB099}" dt="2023-02-02T09:31:48.908" v="1879" actId="27636"/>
          <ac:spMkLst>
            <pc:docMk/>
            <pc:sldMk cId="3424214666" sldId="563"/>
            <ac:spMk id="3" creationId="{00000000-0000-0000-0000-000000000000}"/>
          </ac:spMkLst>
        </pc:spChg>
        <pc:picChg chg="del">
          <ac:chgData name="V Prasannakrishnan" userId="87ee476430c5b57e" providerId="LiveId" clId="{C04928E4-3764-4D95-A0BF-FE5E268AB099}" dt="2023-02-02T09:30:12.485" v="1838" actId="478"/>
          <ac:picMkLst>
            <pc:docMk/>
            <pc:sldMk cId="3424214666" sldId="563"/>
            <ac:picMk id="11266" creationId="{AD1D2B4A-75C1-416C-B762-0C858B0CE431}"/>
          </ac:picMkLst>
        </pc:picChg>
      </pc:sldChg>
      <pc:sldChg chg="addSp delSp modSp mod ord setBg modAnim">
        <pc:chgData name="V Prasannakrishnan" userId="87ee476430c5b57e" providerId="LiveId" clId="{C04928E4-3764-4D95-A0BF-FE5E268AB099}" dt="2023-02-02T10:38:30.984" v="2532" actId="6549"/>
        <pc:sldMkLst>
          <pc:docMk/>
          <pc:sldMk cId="3864205835" sldId="564"/>
        </pc:sldMkLst>
        <pc:spChg chg="mod">
          <ac:chgData name="V Prasannakrishnan" userId="87ee476430c5b57e" providerId="LiveId" clId="{C04928E4-3764-4D95-A0BF-FE5E268AB099}" dt="2023-02-02T10:34:24.662" v="2395" actId="26606"/>
          <ac:spMkLst>
            <pc:docMk/>
            <pc:sldMk cId="3864205835" sldId="564"/>
            <ac:spMk id="2" creationId="{00000000-0000-0000-0000-000000000000}"/>
          </ac:spMkLst>
        </pc:spChg>
        <pc:spChg chg="mod">
          <ac:chgData name="V Prasannakrishnan" userId="87ee476430c5b57e" providerId="LiveId" clId="{C04928E4-3764-4D95-A0BF-FE5E268AB099}" dt="2023-02-02T10:38:30.984" v="2532" actId="6549"/>
          <ac:spMkLst>
            <pc:docMk/>
            <pc:sldMk cId="3864205835" sldId="564"/>
            <ac:spMk id="3" creationId="{00000000-0000-0000-0000-000000000000}"/>
          </ac:spMkLst>
        </pc:spChg>
        <pc:spChg chg="add">
          <ac:chgData name="V Prasannakrishnan" userId="87ee476430c5b57e" providerId="LiveId" clId="{C04928E4-3764-4D95-A0BF-FE5E268AB099}" dt="2023-02-02T10:34:24.662" v="2395" actId="26606"/>
          <ac:spMkLst>
            <pc:docMk/>
            <pc:sldMk cId="3864205835" sldId="564"/>
            <ac:spMk id="9" creationId="{A0A2B7F3-65A0-4CC5-8310-3252C59E025D}"/>
          </ac:spMkLst>
        </pc:spChg>
        <pc:picChg chg="add mod">
          <ac:chgData name="V Prasannakrishnan" userId="87ee476430c5b57e" providerId="LiveId" clId="{C04928E4-3764-4D95-A0BF-FE5E268AB099}" dt="2023-02-02T10:34:51.382" v="2404" actId="14100"/>
          <ac:picMkLst>
            <pc:docMk/>
            <pc:sldMk cId="3864205835" sldId="564"/>
            <ac:picMk id="4" creationId="{BE65A410-8EFC-449F-4925-BBADDE8E361F}"/>
          </ac:picMkLst>
        </pc:picChg>
        <pc:picChg chg="del">
          <ac:chgData name="V Prasannakrishnan" userId="87ee476430c5b57e" providerId="LiveId" clId="{C04928E4-3764-4D95-A0BF-FE5E268AB099}" dt="2023-02-02T10:24:11.338" v="2103" actId="478"/>
          <ac:picMkLst>
            <pc:docMk/>
            <pc:sldMk cId="3864205835" sldId="564"/>
            <ac:picMk id="11266" creationId="{AD1D2B4A-75C1-416C-B762-0C858B0CE431}"/>
          </ac:picMkLst>
        </pc:picChg>
      </pc:sldChg>
      <pc:sldChg chg="del">
        <pc:chgData name="V Prasannakrishnan" userId="87ee476430c5b57e" providerId="LiveId" clId="{C04928E4-3764-4D95-A0BF-FE5E268AB099}" dt="2023-02-02T10:26:27.518" v="2163" actId="47"/>
        <pc:sldMkLst>
          <pc:docMk/>
          <pc:sldMk cId="647413328" sldId="565"/>
        </pc:sldMkLst>
      </pc:sldChg>
      <pc:sldChg chg="del">
        <pc:chgData name="V Prasannakrishnan" userId="87ee476430c5b57e" providerId="LiveId" clId="{C04928E4-3764-4D95-A0BF-FE5E268AB099}" dt="2023-02-02T10:26:29.906" v="2164" actId="47"/>
        <pc:sldMkLst>
          <pc:docMk/>
          <pc:sldMk cId="3984284923" sldId="566"/>
        </pc:sldMkLst>
      </pc:sldChg>
      <pc:sldChg chg="del">
        <pc:chgData name="V Prasannakrishnan" userId="87ee476430c5b57e" providerId="LiveId" clId="{C04928E4-3764-4D95-A0BF-FE5E268AB099}" dt="2023-02-02T10:26:31.591" v="2165" actId="47"/>
        <pc:sldMkLst>
          <pc:docMk/>
          <pc:sldMk cId="1546386362" sldId="567"/>
        </pc:sldMkLst>
      </pc:sldChg>
      <pc:sldChg chg="del">
        <pc:chgData name="V Prasannakrishnan" userId="87ee476430c5b57e" providerId="LiveId" clId="{C04928E4-3764-4D95-A0BF-FE5E268AB099}" dt="2023-02-02T10:26:44.206" v="2166" actId="47"/>
        <pc:sldMkLst>
          <pc:docMk/>
          <pc:sldMk cId="2728753714" sldId="568"/>
        </pc:sldMkLst>
      </pc:sldChg>
      <pc:sldChg chg="del">
        <pc:chgData name="V Prasannakrishnan" userId="87ee476430c5b57e" providerId="LiveId" clId="{C04928E4-3764-4D95-A0BF-FE5E268AB099}" dt="2023-02-02T10:26:57.809" v="2167" actId="47"/>
        <pc:sldMkLst>
          <pc:docMk/>
          <pc:sldMk cId="3096835116" sldId="569"/>
        </pc:sldMkLst>
      </pc:sldChg>
      <pc:sldChg chg="del">
        <pc:chgData name="V Prasannakrishnan" userId="87ee476430c5b57e" providerId="LiveId" clId="{C04928E4-3764-4D95-A0BF-FE5E268AB099}" dt="2023-02-02T10:26:59.787" v="2168" actId="47"/>
        <pc:sldMkLst>
          <pc:docMk/>
          <pc:sldMk cId="2503208990" sldId="570"/>
        </pc:sldMkLst>
      </pc:sldChg>
      <pc:sldChg chg="del">
        <pc:chgData name="V Prasannakrishnan" userId="87ee476430c5b57e" providerId="LiveId" clId="{C04928E4-3764-4D95-A0BF-FE5E268AB099}" dt="2023-02-02T10:27:01.892" v="2169" actId="47"/>
        <pc:sldMkLst>
          <pc:docMk/>
          <pc:sldMk cId="2103962520" sldId="571"/>
        </pc:sldMkLst>
      </pc:sldChg>
      <pc:sldChg chg="delSp modSp mod modAnim">
        <pc:chgData name="V Prasannakrishnan" userId="87ee476430c5b57e" providerId="LiveId" clId="{C04928E4-3764-4D95-A0BF-FE5E268AB099}" dt="2023-02-02T10:44:42.614" v="2604" actId="20577"/>
        <pc:sldMkLst>
          <pc:docMk/>
          <pc:sldMk cId="1637462541" sldId="572"/>
        </pc:sldMkLst>
        <pc:spChg chg="mod">
          <ac:chgData name="V Prasannakrishnan" userId="87ee476430c5b57e" providerId="LiveId" clId="{C04928E4-3764-4D95-A0BF-FE5E268AB099}" dt="2023-02-02T10:44:42.614" v="2604" actId="20577"/>
          <ac:spMkLst>
            <pc:docMk/>
            <pc:sldMk cId="1637462541" sldId="572"/>
            <ac:spMk id="3" creationId="{00000000-0000-0000-0000-000000000000}"/>
          </ac:spMkLst>
        </pc:spChg>
        <pc:picChg chg="del">
          <ac:chgData name="V Prasannakrishnan" userId="87ee476430c5b57e" providerId="LiveId" clId="{C04928E4-3764-4D95-A0BF-FE5E268AB099}" dt="2023-02-02T10:42:55.677" v="2539" actId="478"/>
          <ac:picMkLst>
            <pc:docMk/>
            <pc:sldMk cId="1637462541" sldId="572"/>
            <ac:picMk id="1026" creationId="{5D8FC2D9-F60E-49D5-99AE-A41A435C6DF0}"/>
          </ac:picMkLst>
        </pc:picChg>
      </pc:sldChg>
      <pc:sldChg chg="modSp modAnim">
        <pc:chgData name="V Prasannakrishnan" userId="87ee476430c5b57e" providerId="LiveId" clId="{C04928E4-3764-4D95-A0BF-FE5E268AB099}" dt="2023-02-02T08:17:58.175" v="885" actId="20577"/>
        <pc:sldMkLst>
          <pc:docMk/>
          <pc:sldMk cId="1156611024" sldId="573"/>
        </pc:sldMkLst>
        <pc:spChg chg="mod">
          <ac:chgData name="V Prasannakrishnan" userId="87ee476430c5b57e" providerId="LiveId" clId="{C04928E4-3764-4D95-A0BF-FE5E268AB099}" dt="2023-02-02T08:17:58.175" v="885" actId="20577"/>
          <ac:spMkLst>
            <pc:docMk/>
            <pc:sldMk cId="1156611024" sldId="573"/>
            <ac:spMk id="3" creationId="{00000000-0000-0000-0000-000000000000}"/>
          </ac:spMkLst>
        </pc:spChg>
      </pc:sldChg>
      <pc:sldChg chg="addSp delSp modSp add mod">
        <pc:chgData name="V Prasannakrishnan" userId="87ee476430c5b57e" providerId="LiveId" clId="{C04928E4-3764-4D95-A0BF-FE5E268AB099}" dt="2023-02-02T07:47:57.965" v="371" actId="1076"/>
        <pc:sldMkLst>
          <pc:docMk/>
          <pc:sldMk cId="2485411558" sldId="574"/>
        </pc:sldMkLst>
        <pc:spChg chg="mod">
          <ac:chgData name="V Prasannakrishnan" userId="87ee476430c5b57e" providerId="LiveId" clId="{C04928E4-3764-4D95-A0BF-FE5E268AB099}" dt="2023-02-02T07:47:28.689" v="369" actId="20577"/>
          <ac:spMkLst>
            <pc:docMk/>
            <pc:sldMk cId="2485411558" sldId="574"/>
            <ac:spMk id="15" creationId="{8EDE92C0-F7CB-459A-9D0A-5F127E255925}"/>
          </ac:spMkLst>
        </pc:spChg>
        <pc:spChg chg="mod">
          <ac:chgData name="V Prasannakrishnan" userId="87ee476430c5b57e" providerId="LiveId" clId="{C04928E4-3764-4D95-A0BF-FE5E268AB099}" dt="2023-02-02T07:47:57.965" v="371" actId="1076"/>
          <ac:spMkLst>
            <pc:docMk/>
            <pc:sldMk cId="2485411558" sldId="574"/>
            <ac:spMk id="16" creationId="{7BF2DFAA-4983-4361-B36D-49541C0D3F1F}"/>
          </ac:spMkLst>
        </pc:spChg>
        <pc:spChg chg="mod">
          <ac:chgData name="V Prasannakrishnan" userId="87ee476430c5b57e" providerId="LiveId" clId="{C04928E4-3764-4D95-A0BF-FE5E268AB099}" dt="2023-02-02T07:47:54.922" v="370" actId="1076"/>
          <ac:spMkLst>
            <pc:docMk/>
            <pc:sldMk cId="2485411558" sldId="574"/>
            <ac:spMk id="17" creationId="{37F80432-8AF4-4111-87EE-6138B8524E00}"/>
          </ac:spMkLst>
        </pc:spChg>
        <pc:picChg chg="add mod ord modCrop">
          <ac:chgData name="V Prasannakrishnan" userId="87ee476430c5b57e" providerId="LiveId" clId="{C04928E4-3764-4D95-A0BF-FE5E268AB099}" dt="2023-02-02T07:47:17.338" v="367" actId="14100"/>
          <ac:picMkLst>
            <pc:docMk/>
            <pc:sldMk cId="2485411558" sldId="574"/>
            <ac:picMk id="5" creationId="{9D34AD20-0373-01B1-0617-256397A217AB}"/>
          </ac:picMkLst>
        </pc:picChg>
        <pc:picChg chg="del">
          <ac:chgData name="V Prasannakrishnan" userId="87ee476430c5b57e" providerId="LiveId" clId="{C04928E4-3764-4D95-A0BF-FE5E268AB099}" dt="2023-02-02T07:46:28.721" v="357" actId="478"/>
          <ac:picMkLst>
            <pc:docMk/>
            <pc:sldMk cId="2485411558" sldId="574"/>
            <ac:picMk id="9" creationId="{846690AF-C0F0-4335-8ADE-C0A0CD8BBF53}"/>
          </ac:picMkLst>
        </pc:picChg>
      </pc:sldChg>
      <pc:sldChg chg="delSp modSp add mod modAnim">
        <pc:chgData name="V Prasannakrishnan" userId="87ee476430c5b57e" providerId="LiveId" clId="{C04928E4-3764-4D95-A0BF-FE5E268AB099}" dt="2023-02-02T08:13:46.133" v="595" actId="255"/>
        <pc:sldMkLst>
          <pc:docMk/>
          <pc:sldMk cId="3097100898" sldId="575"/>
        </pc:sldMkLst>
        <pc:spChg chg="mod">
          <ac:chgData name="V Prasannakrishnan" userId="87ee476430c5b57e" providerId="LiveId" clId="{C04928E4-3764-4D95-A0BF-FE5E268AB099}" dt="2023-02-02T08:13:46.133" v="595" actId="255"/>
          <ac:spMkLst>
            <pc:docMk/>
            <pc:sldMk cId="3097100898" sldId="575"/>
            <ac:spMk id="3" creationId="{00000000-0000-0000-0000-000000000000}"/>
          </ac:spMkLst>
        </pc:spChg>
        <pc:picChg chg="del">
          <ac:chgData name="V Prasannakrishnan" userId="87ee476430c5b57e" providerId="LiveId" clId="{C04928E4-3764-4D95-A0BF-FE5E268AB099}" dt="2023-02-02T08:12:26.013" v="537" actId="478"/>
          <ac:picMkLst>
            <pc:docMk/>
            <pc:sldMk cId="3097100898" sldId="575"/>
            <ac:picMk id="4" creationId="{00000000-0000-0000-0000-000000000000}"/>
          </ac:picMkLst>
        </pc:picChg>
      </pc:sldChg>
      <pc:sldChg chg="modSp add mod modAnim">
        <pc:chgData name="V Prasannakrishnan" userId="87ee476430c5b57e" providerId="LiveId" clId="{C04928E4-3764-4D95-A0BF-FE5E268AB099}" dt="2023-02-02T08:19:39.940" v="1007" actId="27636"/>
        <pc:sldMkLst>
          <pc:docMk/>
          <pc:sldMk cId="2653457663" sldId="576"/>
        </pc:sldMkLst>
        <pc:spChg chg="mod">
          <ac:chgData name="V Prasannakrishnan" userId="87ee476430c5b57e" providerId="LiveId" clId="{C04928E4-3764-4D95-A0BF-FE5E268AB099}" dt="2023-02-02T08:19:39.940" v="1007" actId="27636"/>
          <ac:spMkLst>
            <pc:docMk/>
            <pc:sldMk cId="2653457663" sldId="576"/>
            <ac:spMk id="3" creationId="{00000000-0000-0000-0000-000000000000}"/>
          </ac:spMkLst>
        </pc:spChg>
      </pc:sldChg>
      <pc:sldChg chg="modSp add mod modAnim">
        <pc:chgData name="V Prasannakrishnan" userId="87ee476430c5b57e" providerId="LiveId" clId="{C04928E4-3764-4D95-A0BF-FE5E268AB099}" dt="2023-02-02T09:36:29.551" v="1952" actId="113"/>
        <pc:sldMkLst>
          <pc:docMk/>
          <pc:sldMk cId="1867162626" sldId="577"/>
        </pc:sldMkLst>
        <pc:spChg chg="mod">
          <ac:chgData name="V Prasannakrishnan" userId="87ee476430c5b57e" providerId="LiveId" clId="{C04928E4-3764-4D95-A0BF-FE5E268AB099}" dt="2023-02-02T09:36:29.551" v="1952" actId="113"/>
          <ac:spMkLst>
            <pc:docMk/>
            <pc:sldMk cId="1867162626" sldId="577"/>
            <ac:spMk id="3" creationId="{00000000-0000-0000-0000-000000000000}"/>
          </ac:spMkLst>
        </pc:spChg>
      </pc:sldChg>
      <pc:sldChg chg="modSp add mod">
        <pc:chgData name="V Prasannakrishnan" userId="87ee476430c5b57e" providerId="LiveId" clId="{C04928E4-3764-4D95-A0BF-FE5E268AB099}" dt="2023-02-02T10:22:53.456" v="2102" actId="20577"/>
        <pc:sldMkLst>
          <pc:docMk/>
          <pc:sldMk cId="419332112" sldId="578"/>
        </pc:sldMkLst>
        <pc:spChg chg="mod">
          <ac:chgData name="V Prasannakrishnan" userId="87ee476430c5b57e" providerId="LiveId" clId="{C04928E4-3764-4D95-A0BF-FE5E268AB099}" dt="2023-02-02T10:22:53.456" v="2102" actId="20577"/>
          <ac:spMkLst>
            <pc:docMk/>
            <pc:sldMk cId="419332112" sldId="578"/>
            <ac:spMk id="3" creationId="{00000000-0000-0000-0000-000000000000}"/>
          </ac:spMkLst>
        </pc:spChg>
      </pc:sldChg>
      <pc:sldChg chg="modSp add mod modAnim">
        <pc:chgData name="V Prasannakrishnan" userId="87ee476430c5b57e" providerId="LiveId" clId="{C04928E4-3764-4D95-A0BF-FE5E268AB099}" dt="2023-02-02T10:38:44.464" v="2534" actId="6549"/>
        <pc:sldMkLst>
          <pc:docMk/>
          <pc:sldMk cId="2111902759" sldId="579"/>
        </pc:sldMkLst>
        <pc:spChg chg="mod">
          <ac:chgData name="V Prasannakrishnan" userId="87ee476430c5b57e" providerId="LiveId" clId="{C04928E4-3764-4D95-A0BF-FE5E268AB099}" dt="2023-02-02T10:38:44.464" v="2534" actId="6549"/>
          <ac:spMkLst>
            <pc:docMk/>
            <pc:sldMk cId="2111902759" sldId="579"/>
            <ac:spMk id="3" creationId="{00000000-0000-0000-0000-000000000000}"/>
          </ac:spMkLst>
        </pc:spChg>
      </pc:sldChg>
      <pc:sldChg chg="modSp add mod modAnim">
        <pc:chgData name="V Prasannakrishnan" userId="87ee476430c5b57e" providerId="LiveId" clId="{C04928E4-3764-4D95-A0BF-FE5E268AB099}" dt="2023-02-02T10:37:40.877" v="2526" actId="6549"/>
        <pc:sldMkLst>
          <pc:docMk/>
          <pc:sldMk cId="1215706202" sldId="580"/>
        </pc:sldMkLst>
        <pc:spChg chg="mod">
          <ac:chgData name="V Prasannakrishnan" userId="87ee476430c5b57e" providerId="LiveId" clId="{C04928E4-3764-4D95-A0BF-FE5E268AB099}" dt="2023-02-02T10:37:40.877" v="2526" actId="6549"/>
          <ac:spMkLst>
            <pc:docMk/>
            <pc:sldMk cId="1215706202" sldId="580"/>
            <ac:spMk id="3" creationId="{00000000-0000-0000-0000-000000000000}"/>
          </ac:spMkLst>
        </pc:spChg>
      </pc:sldChg>
      <pc:sldChg chg="delSp modSp add mod">
        <pc:chgData name="V Prasannakrishnan" userId="87ee476430c5b57e" providerId="LiveId" clId="{C04928E4-3764-4D95-A0BF-FE5E268AB099}" dt="2023-02-02T10:38:09.858" v="2530" actId="6549"/>
        <pc:sldMkLst>
          <pc:docMk/>
          <pc:sldMk cId="77985204" sldId="581"/>
        </pc:sldMkLst>
        <pc:spChg chg="mod">
          <ac:chgData name="V Prasannakrishnan" userId="87ee476430c5b57e" providerId="LiveId" clId="{C04928E4-3764-4D95-A0BF-FE5E268AB099}" dt="2023-02-02T10:38:09.858" v="2530" actId="6549"/>
          <ac:spMkLst>
            <pc:docMk/>
            <pc:sldMk cId="77985204" sldId="581"/>
            <ac:spMk id="3" creationId="{00000000-0000-0000-0000-000000000000}"/>
          </ac:spMkLst>
        </pc:spChg>
        <pc:picChg chg="del">
          <ac:chgData name="V Prasannakrishnan" userId="87ee476430c5b57e" providerId="LiveId" clId="{C04928E4-3764-4D95-A0BF-FE5E268AB099}" dt="2023-02-02T10:35:59.659" v="2414" actId="478"/>
          <ac:picMkLst>
            <pc:docMk/>
            <pc:sldMk cId="77985204" sldId="581"/>
            <ac:picMk id="4" creationId="{BE65A410-8EFC-449F-4925-BBADDE8E361F}"/>
          </ac:picMkLst>
        </pc:picChg>
      </pc:sldChg>
    </pc:docChg>
  </pc:docChgLst>
  <pc:docChgLst>
    <pc:chgData name="V Prasannakrishnan" userId="87ee476430c5b57e" providerId="LiveId" clId="{5EFE1AAF-D425-452B-AC66-37E0180239D2}"/>
    <pc:docChg chg="custSel addSld modSld">
      <pc:chgData name="V Prasannakrishnan" userId="87ee476430c5b57e" providerId="LiveId" clId="{5EFE1AAF-D425-452B-AC66-37E0180239D2}" dt="2022-02-02T17:12:32.995" v="271" actId="14100"/>
      <pc:docMkLst>
        <pc:docMk/>
      </pc:docMkLst>
      <pc:sldChg chg="modSp">
        <pc:chgData name="V Prasannakrishnan" userId="87ee476430c5b57e" providerId="LiveId" clId="{5EFE1AAF-D425-452B-AC66-37E0180239D2}" dt="2022-02-02T12:56:53.823" v="1" actId="20577"/>
        <pc:sldMkLst>
          <pc:docMk/>
          <pc:sldMk cId="713894598" sldId="256"/>
        </pc:sldMkLst>
        <pc:spChg chg="mod">
          <ac:chgData name="V Prasannakrishnan" userId="87ee476430c5b57e" providerId="LiveId" clId="{5EFE1AAF-D425-452B-AC66-37E0180239D2}" dt="2022-02-02T12:56:53.823" v="1" actId="20577"/>
          <ac:spMkLst>
            <pc:docMk/>
            <pc:sldMk cId="713894598" sldId="256"/>
            <ac:spMk id="3" creationId="{00000000-0000-0000-0000-000000000000}"/>
          </ac:spMkLst>
        </pc:spChg>
      </pc:sldChg>
      <pc:sldChg chg="modSp mod">
        <pc:chgData name="V Prasannakrishnan" userId="87ee476430c5b57e" providerId="LiveId" clId="{5EFE1AAF-D425-452B-AC66-37E0180239D2}" dt="2022-02-02T16:58:36.561" v="118" actId="20577"/>
        <pc:sldMkLst>
          <pc:docMk/>
          <pc:sldMk cId="3513844253" sldId="425"/>
        </pc:sldMkLst>
        <pc:graphicFrameChg chg="mod modGraphic">
          <ac:chgData name="V Prasannakrishnan" userId="87ee476430c5b57e" providerId="LiveId" clId="{5EFE1AAF-D425-452B-AC66-37E0180239D2}" dt="2022-02-02T16:58:36.561" v="118" actId="20577"/>
          <ac:graphicFrameMkLst>
            <pc:docMk/>
            <pc:sldMk cId="3513844253" sldId="425"/>
            <ac:graphicFrameMk id="4" creationId="{00000000-0000-0000-0000-000000000000}"/>
          </ac:graphicFrameMkLst>
        </pc:graphicFrameChg>
      </pc:sldChg>
      <pc:sldChg chg="modSp mod modAnim">
        <pc:chgData name="V Prasannakrishnan" userId="87ee476430c5b57e" providerId="LiveId" clId="{5EFE1AAF-D425-452B-AC66-37E0180239D2}" dt="2022-02-02T17:06:49.044" v="253" actId="14100"/>
        <pc:sldMkLst>
          <pc:docMk/>
          <pc:sldMk cId="3558338912" sldId="444"/>
        </pc:sldMkLst>
        <pc:spChg chg="mod">
          <ac:chgData name="V Prasannakrishnan" userId="87ee476430c5b57e" providerId="LiveId" clId="{5EFE1AAF-D425-452B-AC66-37E0180239D2}" dt="2022-02-02T17:06:49.044" v="253" actId="14100"/>
          <ac:spMkLst>
            <pc:docMk/>
            <pc:sldMk cId="3558338912" sldId="444"/>
            <ac:spMk id="3" creationId="{00000000-0000-0000-0000-000000000000}"/>
          </ac:spMkLst>
        </pc:spChg>
      </pc:sldChg>
      <pc:sldChg chg="addSp delSp modSp add mod">
        <pc:chgData name="V Prasannakrishnan" userId="87ee476430c5b57e" providerId="LiveId" clId="{5EFE1AAF-D425-452B-AC66-37E0180239D2}" dt="2022-02-02T17:12:32.995" v="271" actId="14100"/>
        <pc:sldMkLst>
          <pc:docMk/>
          <pc:sldMk cId="1113817691" sldId="561"/>
        </pc:sldMkLst>
        <pc:spChg chg="mod">
          <ac:chgData name="V Prasannakrishnan" userId="87ee476430c5b57e" providerId="LiveId" clId="{5EFE1AAF-D425-452B-AC66-37E0180239D2}" dt="2022-02-02T17:12:10.890" v="267" actId="14100"/>
          <ac:spMkLst>
            <pc:docMk/>
            <pc:sldMk cId="1113817691" sldId="561"/>
            <ac:spMk id="16" creationId="{7BF2DFAA-4983-4361-B36D-49541C0D3F1F}"/>
          </ac:spMkLst>
        </pc:spChg>
        <pc:spChg chg="mod">
          <ac:chgData name="V Prasannakrishnan" userId="87ee476430c5b57e" providerId="LiveId" clId="{5EFE1AAF-D425-452B-AC66-37E0180239D2}" dt="2022-02-02T17:12:22.342" v="269" actId="14100"/>
          <ac:spMkLst>
            <pc:docMk/>
            <pc:sldMk cId="1113817691" sldId="561"/>
            <ac:spMk id="17" creationId="{37F80432-8AF4-4111-87EE-6138B8524E00}"/>
          </ac:spMkLst>
        </pc:spChg>
        <pc:picChg chg="add mod">
          <ac:chgData name="V Prasannakrishnan" userId="87ee476430c5b57e" providerId="LiveId" clId="{5EFE1AAF-D425-452B-AC66-37E0180239D2}" dt="2022-02-02T17:10:55.488" v="256"/>
          <ac:picMkLst>
            <pc:docMk/>
            <pc:sldMk cId="1113817691" sldId="561"/>
            <ac:picMk id="8" creationId="{B517CC4F-642A-4A5C-A574-744873500E77}"/>
          </ac:picMkLst>
        </pc:picChg>
        <pc:picChg chg="add mod ord">
          <ac:chgData name="V Prasannakrishnan" userId="87ee476430c5b57e" providerId="LiveId" clId="{5EFE1AAF-D425-452B-AC66-37E0180239D2}" dt="2022-02-02T17:12:32.995" v="271" actId="14100"/>
          <ac:picMkLst>
            <pc:docMk/>
            <pc:sldMk cId="1113817691" sldId="561"/>
            <ac:picMk id="9" creationId="{846690AF-C0F0-4335-8ADE-C0A0CD8BBF53}"/>
          </ac:picMkLst>
        </pc:picChg>
        <pc:picChg chg="del">
          <ac:chgData name="V Prasannakrishnan" userId="87ee476430c5b57e" providerId="LiveId" clId="{5EFE1AAF-D425-452B-AC66-37E0180239D2}" dt="2022-02-02T17:10:59.367" v="257" actId="478"/>
          <ac:picMkLst>
            <pc:docMk/>
            <pc:sldMk cId="1113817691" sldId="561"/>
            <ac:picMk id="14" creationId="{EDE49EE1-5997-4609-8555-D740407CAEEC}"/>
          </ac:picMkLst>
        </pc:picChg>
      </pc:sldChg>
    </pc:docChg>
  </pc:docChgLst>
  <pc:docChgLst>
    <pc:chgData name="Prasanna Krishnan V" userId="87ee476430c5b57e" providerId="LiveId" clId="{2FB5F54C-3430-430F-8722-0727986985A9}"/>
    <pc:docChg chg="undo custSel addSld delSld modSld sldOrd">
      <pc:chgData name="Prasanna Krishnan V" userId="87ee476430c5b57e" providerId="LiveId" clId="{2FB5F54C-3430-430F-8722-0727986985A9}" dt="2024-08-01T10:44:41.850" v="4505" actId="14100"/>
      <pc:docMkLst>
        <pc:docMk/>
      </pc:docMkLst>
      <pc:sldChg chg="modSp">
        <pc:chgData name="Prasanna Krishnan V" userId="87ee476430c5b57e" providerId="LiveId" clId="{2FB5F54C-3430-430F-8722-0727986985A9}" dt="2024-07-28T12:10:08.151" v="9" actId="113"/>
        <pc:sldMkLst>
          <pc:docMk/>
          <pc:sldMk cId="713894598" sldId="256"/>
        </pc:sldMkLst>
        <pc:spChg chg="mod">
          <ac:chgData name="Prasanna Krishnan V" userId="87ee476430c5b57e" providerId="LiveId" clId="{2FB5F54C-3430-430F-8722-0727986985A9}" dt="2024-07-28T12:10:08.151" v="9" actId="113"/>
          <ac:spMkLst>
            <pc:docMk/>
            <pc:sldMk cId="713894598" sldId="256"/>
            <ac:spMk id="3" creationId="{00000000-0000-0000-0000-000000000000}"/>
          </ac:spMkLst>
        </pc:spChg>
      </pc:sldChg>
      <pc:sldChg chg="addSp modSp mod setBg">
        <pc:chgData name="Prasanna Krishnan V" userId="87ee476430c5b57e" providerId="LiveId" clId="{2FB5F54C-3430-430F-8722-0727986985A9}" dt="2024-08-01T10:44:41.850" v="4505" actId="14100"/>
        <pc:sldMkLst>
          <pc:docMk/>
          <pc:sldMk cId="845959022" sldId="391"/>
        </pc:sldMkLst>
        <pc:picChg chg="add mod">
          <ac:chgData name="Prasanna Krishnan V" userId="87ee476430c5b57e" providerId="LiveId" clId="{2FB5F54C-3430-430F-8722-0727986985A9}" dt="2024-08-01T10:44:41.850" v="4505" actId="14100"/>
          <ac:picMkLst>
            <pc:docMk/>
            <pc:sldMk cId="845959022" sldId="391"/>
            <ac:picMk id="6" creationId="{52F2DAD5-0D2D-F9D7-7DCA-896BE743F82D}"/>
          </ac:picMkLst>
        </pc:picChg>
      </pc:sldChg>
      <pc:sldChg chg="addSp delSp modSp mod delAnim modAnim">
        <pc:chgData name="Prasanna Krishnan V" userId="87ee476430c5b57e" providerId="LiveId" clId="{2FB5F54C-3430-430F-8722-0727986985A9}" dt="2024-07-28T14:50:27.071" v="247" actId="1076"/>
        <pc:sldMkLst>
          <pc:docMk/>
          <pc:sldMk cId="3513844253" sldId="425"/>
        </pc:sldMkLst>
        <pc:spChg chg="mod">
          <ac:chgData name="Prasanna Krishnan V" userId="87ee476430c5b57e" providerId="LiveId" clId="{2FB5F54C-3430-430F-8722-0727986985A9}" dt="2024-07-28T14:50:10.146" v="244" actId="1076"/>
          <ac:spMkLst>
            <pc:docMk/>
            <pc:sldMk cId="3513844253" sldId="425"/>
            <ac:spMk id="5" creationId="{5FFA5900-5685-4D75-9C77-DB345DAA0BB6}"/>
          </ac:spMkLst>
        </pc:spChg>
        <pc:spChg chg="mod">
          <ac:chgData name="Prasanna Krishnan V" userId="87ee476430c5b57e" providerId="LiveId" clId="{2FB5F54C-3430-430F-8722-0727986985A9}" dt="2024-07-28T14:28:30.782" v="50" actId="1076"/>
          <ac:spMkLst>
            <pc:docMk/>
            <pc:sldMk cId="3513844253" sldId="425"/>
            <ac:spMk id="6" creationId="{00000000-0000-0000-0000-000000000000}"/>
          </ac:spMkLst>
        </pc:spChg>
        <pc:spChg chg="add mod">
          <ac:chgData name="Prasanna Krishnan V" userId="87ee476430c5b57e" providerId="LiveId" clId="{2FB5F54C-3430-430F-8722-0727986985A9}" dt="2024-07-28T14:50:18.106" v="245" actId="1076"/>
          <ac:spMkLst>
            <pc:docMk/>
            <pc:sldMk cId="3513844253" sldId="425"/>
            <ac:spMk id="7" creationId="{793C5D19-1BFF-E055-FA16-8538C69515BC}"/>
          </ac:spMkLst>
        </pc:spChg>
        <pc:spChg chg="mod">
          <ac:chgData name="Prasanna Krishnan V" userId="87ee476430c5b57e" providerId="LiveId" clId="{2FB5F54C-3430-430F-8722-0727986985A9}" dt="2024-07-28T14:28:34.268" v="51" actId="1076"/>
          <ac:spMkLst>
            <pc:docMk/>
            <pc:sldMk cId="3513844253" sldId="425"/>
            <ac:spMk id="8" creationId="{00000000-0000-0000-0000-000000000000}"/>
          </ac:spMkLst>
        </pc:spChg>
        <pc:spChg chg="mod">
          <ac:chgData name="Prasanna Krishnan V" userId="87ee476430c5b57e" providerId="LiveId" clId="{2FB5F54C-3430-430F-8722-0727986985A9}" dt="2024-07-28T14:50:04.955" v="243" actId="1076"/>
          <ac:spMkLst>
            <pc:docMk/>
            <pc:sldMk cId="3513844253" sldId="425"/>
            <ac:spMk id="9" creationId="{382602EF-2BC2-4C60-A581-FF2D04755810}"/>
          </ac:spMkLst>
        </pc:spChg>
        <pc:spChg chg="mod">
          <ac:chgData name="Prasanna Krishnan V" userId="87ee476430c5b57e" providerId="LiveId" clId="{2FB5F54C-3430-430F-8722-0727986985A9}" dt="2024-07-28T14:28:28.046" v="49" actId="1076"/>
          <ac:spMkLst>
            <pc:docMk/>
            <pc:sldMk cId="3513844253" sldId="425"/>
            <ac:spMk id="10" creationId="{00000000-0000-0000-0000-000000000000}"/>
          </ac:spMkLst>
        </pc:spChg>
        <pc:spChg chg="mod">
          <ac:chgData name="Prasanna Krishnan V" userId="87ee476430c5b57e" providerId="LiveId" clId="{2FB5F54C-3430-430F-8722-0727986985A9}" dt="2024-07-28T14:49:59.914" v="242" actId="1076"/>
          <ac:spMkLst>
            <pc:docMk/>
            <pc:sldMk cId="3513844253" sldId="425"/>
            <ac:spMk id="11" creationId="{99EF0B94-3C24-476F-BAD8-67461A74EF12}"/>
          </ac:spMkLst>
        </pc:spChg>
        <pc:spChg chg="mod">
          <ac:chgData name="Prasanna Krishnan V" userId="87ee476430c5b57e" providerId="LiveId" clId="{2FB5F54C-3430-430F-8722-0727986985A9}" dt="2024-07-28T14:50:27.071" v="247" actId="1076"/>
          <ac:spMkLst>
            <pc:docMk/>
            <pc:sldMk cId="3513844253" sldId="425"/>
            <ac:spMk id="12" creationId="{EC65C315-8205-468E-8687-63862C2F5BD0}"/>
          </ac:spMkLst>
        </pc:spChg>
        <pc:spChg chg="del">
          <ac:chgData name="Prasanna Krishnan V" userId="87ee476430c5b57e" providerId="LiveId" clId="{2FB5F54C-3430-430F-8722-0727986985A9}" dt="2024-07-28T14:33:24.050" v="98" actId="478"/>
          <ac:spMkLst>
            <pc:docMk/>
            <pc:sldMk cId="3513844253" sldId="425"/>
            <ac:spMk id="13" creationId="{37A6D592-C4C8-41DE-84A0-575552E35E89}"/>
          </ac:spMkLst>
        </pc:spChg>
        <pc:spChg chg="del">
          <ac:chgData name="Prasanna Krishnan V" userId="87ee476430c5b57e" providerId="LiveId" clId="{2FB5F54C-3430-430F-8722-0727986985A9}" dt="2024-07-28T14:32:57.426" v="92" actId="478"/>
          <ac:spMkLst>
            <pc:docMk/>
            <pc:sldMk cId="3513844253" sldId="425"/>
            <ac:spMk id="14" creationId="{0EBAF4F1-C248-4533-87C8-615D540EBB2F}"/>
          </ac:spMkLst>
        </pc:spChg>
        <pc:spChg chg="add mod">
          <ac:chgData name="Prasanna Krishnan V" userId="87ee476430c5b57e" providerId="LiveId" clId="{2FB5F54C-3430-430F-8722-0727986985A9}" dt="2024-07-28T14:50:22.566" v="246" actId="1076"/>
          <ac:spMkLst>
            <pc:docMk/>
            <pc:sldMk cId="3513844253" sldId="425"/>
            <ac:spMk id="15" creationId="{3738C9B8-508F-C113-7C8E-363D5F123465}"/>
          </ac:spMkLst>
        </pc:spChg>
        <pc:graphicFrameChg chg="mod modGraphic">
          <ac:chgData name="Prasanna Krishnan V" userId="87ee476430c5b57e" providerId="LiveId" clId="{2FB5F54C-3430-430F-8722-0727986985A9}" dt="2024-07-28T14:34:59.039" v="113" actId="20577"/>
          <ac:graphicFrameMkLst>
            <pc:docMk/>
            <pc:sldMk cId="3513844253" sldId="425"/>
            <ac:graphicFrameMk id="4" creationId="{00000000-0000-0000-0000-000000000000}"/>
          </ac:graphicFrameMkLst>
        </pc:graphicFrameChg>
      </pc:sldChg>
      <pc:sldChg chg="modSp">
        <pc:chgData name="Prasanna Krishnan V" userId="87ee476430c5b57e" providerId="LiveId" clId="{2FB5F54C-3430-430F-8722-0727986985A9}" dt="2024-07-28T14:49:41.480" v="241" actId="1582"/>
        <pc:sldMkLst>
          <pc:docMk/>
          <pc:sldMk cId="3558338912" sldId="444"/>
        </pc:sldMkLst>
        <pc:spChg chg="mod">
          <ac:chgData name="Prasanna Krishnan V" userId="87ee476430c5b57e" providerId="LiveId" clId="{2FB5F54C-3430-430F-8722-0727986985A9}" dt="2024-07-28T14:39:42.692" v="141" actId="6549"/>
          <ac:spMkLst>
            <pc:docMk/>
            <pc:sldMk cId="3558338912" sldId="444"/>
            <ac:spMk id="3" creationId="{00000000-0000-0000-0000-000000000000}"/>
          </ac:spMkLst>
        </pc:spChg>
        <pc:inkChg chg="mod">
          <ac:chgData name="Prasanna Krishnan V" userId="87ee476430c5b57e" providerId="LiveId" clId="{2FB5F54C-3430-430F-8722-0727986985A9}" dt="2024-07-28T14:49:41.480" v="241" actId="1582"/>
          <ac:inkMkLst>
            <pc:docMk/>
            <pc:sldMk cId="3558338912" sldId="444"/>
            <ac:inkMk id="4" creationId="{FB639A32-02CB-8AA5-7B6D-8ECD54E81C20}"/>
          </ac:inkMkLst>
        </pc:inkChg>
      </pc:sldChg>
      <pc:sldChg chg="del">
        <pc:chgData name="Prasanna Krishnan V" userId="87ee476430c5b57e" providerId="LiveId" clId="{2FB5F54C-3430-430F-8722-0727986985A9}" dt="2024-08-01T10:08:00.445" v="4275" actId="47"/>
        <pc:sldMkLst>
          <pc:docMk/>
          <pc:sldMk cId="1600518014" sldId="548"/>
        </pc:sldMkLst>
      </pc:sldChg>
      <pc:sldChg chg="modSp modAnim">
        <pc:chgData name="Prasanna Krishnan V" userId="87ee476430c5b57e" providerId="LiveId" clId="{2FB5F54C-3430-430F-8722-0727986985A9}" dt="2024-08-01T10:37:07.728" v="4475" actId="6549"/>
        <pc:sldMkLst>
          <pc:docMk/>
          <pc:sldMk cId="1903835313" sldId="550"/>
        </pc:sldMkLst>
        <pc:spChg chg="mod">
          <ac:chgData name="Prasanna Krishnan V" userId="87ee476430c5b57e" providerId="LiveId" clId="{2FB5F54C-3430-430F-8722-0727986985A9}" dt="2024-08-01T10:37:07.728" v="4475" actId="6549"/>
          <ac:spMkLst>
            <pc:docMk/>
            <pc:sldMk cId="1903835313" sldId="550"/>
            <ac:spMk id="3" creationId="{00000000-0000-0000-0000-000000000000}"/>
          </ac:spMkLst>
        </pc:spChg>
      </pc:sldChg>
      <pc:sldChg chg="ord">
        <pc:chgData name="Prasanna Krishnan V" userId="87ee476430c5b57e" providerId="LiveId" clId="{2FB5F54C-3430-430F-8722-0727986985A9}" dt="2024-08-01T03:07:19.699" v="431"/>
        <pc:sldMkLst>
          <pc:docMk/>
          <pc:sldMk cId="2342973031" sldId="560"/>
        </pc:sldMkLst>
      </pc:sldChg>
      <pc:sldChg chg="addSp delSp modSp mod modAnim">
        <pc:chgData name="Prasanna Krishnan V" userId="87ee476430c5b57e" providerId="LiveId" clId="{2FB5F54C-3430-430F-8722-0727986985A9}" dt="2024-08-01T03:07:07.761" v="429" actId="6549"/>
        <pc:sldMkLst>
          <pc:docMk/>
          <pc:sldMk cId="1156611024" sldId="573"/>
        </pc:sldMkLst>
        <pc:spChg chg="mod">
          <ac:chgData name="Prasanna Krishnan V" userId="87ee476430c5b57e" providerId="LiveId" clId="{2FB5F54C-3430-430F-8722-0727986985A9}" dt="2024-08-01T03:07:07.761" v="429" actId="6549"/>
          <ac:spMkLst>
            <pc:docMk/>
            <pc:sldMk cId="1156611024" sldId="573"/>
            <ac:spMk id="3" creationId="{00000000-0000-0000-0000-000000000000}"/>
          </ac:spMkLst>
        </pc:spChg>
        <pc:picChg chg="del">
          <ac:chgData name="Prasanna Krishnan V" userId="87ee476430c5b57e" providerId="LiveId" clId="{2FB5F54C-3430-430F-8722-0727986985A9}" dt="2024-08-01T03:06:51.199" v="423" actId="478"/>
          <ac:picMkLst>
            <pc:docMk/>
            <pc:sldMk cId="1156611024" sldId="573"/>
            <ac:picMk id="4" creationId="{00000000-0000-0000-0000-000000000000}"/>
          </ac:picMkLst>
        </pc:picChg>
        <pc:picChg chg="add mod">
          <ac:chgData name="Prasanna Krishnan V" userId="87ee476430c5b57e" providerId="LiveId" clId="{2FB5F54C-3430-430F-8722-0727986985A9}" dt="2024-08-01T03:07:04.519" v="428" actId="14100"/>
          <ac:picMkLst>
            <pc:docMk/>
            <pc:sldMk cId="1156611024" sldId="573"/>
            <ac:picMk id="1026" creationId="{48195293-1124-6685-8FB9-30B0BCB9161C}"/>
          </ac:picMkLst>
        </pc:picChg>
        <pc:inkChg chg="del">
          <ac:chgData name="Prasanna Krishnan V" userId="87ee476430c5b57e" providerId="LiveId" clId="{2FB5F54C-3430-430F-8722-0727986985A9}" dt="2024-08-01T02:43:40.409" v="396" actId="478"/>
          <ac:inkMkLst>
            <pc:docMk/>
            <pc:sldMk cId="1156611024" sldId="573"/>
            <ac:inkMk id="5" creationId="{1791DFEF-97E0-DA82-A121-A77855D6CFF0}"/>
          </ac:inkMkLst>
        </pc:inkChg>
        <pc:inkChg chg="del">
          <ac:chgData name="Prasanna Krishnan V" userId="87ee476430c5b57e" providerId="LiveId" clId="{2FB5F54C-3430-430F-8722-0727986985A9}" dt="2024-08-01T02:43:43.822" v="397" actId="478"/>
          <ac:inkMkLst>
            <pc:docMk/>
            <pc:sldMk cId="1156611024" sldId="573"/>
            <ac:inkMk id="6" creationId="{BD903D86-759E-BF43-0BF8-A8D2926D634B}"/>
          </ac:inkMkLst>
        </pc:inkChg>
        <pc:inkChg chg="del">
          <ac:chgData name="Prasanna Krishnan V" userId="87ee476430c5b57e" providerId="LiveId" clId="{2FB5F54C-3430-430F-8722-0727986985A9}" dt="2024-08-01T02:43:29.292" v="394" actId="478"/>
          <ac:inkMkLst>
            <pc:docMk/>
            <pc:sldMk cId="1156611024" sldId="573"/>
            <ac:inkMk id="7" creationId="{C993605E-C924-6498-ABDD-A4F0A3A78735}"/>
          </ac:inkMkLst>
        </pc:inkChg>
        <pc:inkChg chg="del">
          <ac:chgData name="Prasanna Krishnan V" userId="87ee476430c5b57e" providerId="LiveId" clId="{2FB5F54C-3430-430F-8722-0727986985A9}" dt="2024-08-01T02:43:35.839" v="395" actId="478"/>
          <ac:inkMkLst>
            <pc:docMk/>
            <pc:sldMk cId="1156611024" sldId="573"/>
            <ac:inkMk id="8" creationId="{A63CA01D-9881-4310-23D5-09B3531DCF19}"/>
          </ac:inkMkLst>
        </pc:inkChg>
        <pc:inkChg chg="del">
          <ac:chgData name="Prasanna Krishnan V" userId="87ee476430c5b57e" providerId="LiveId" clId="{2FB5F54C-3430-430F-8722-0727986985A9}" dt="2024-08-01T02:43:53.395" v="400" actId="478"/>
          <ac:inkMkLst>
            <pc:docMk/>
            <pc:sldMk cId="1156611024" sldId="573"/>
            <ac:inkMk id="9" creationId="{C6E7D20A-E668-F7CA-0C4F-B0E644C346CC}"/>
          </ac:inkMkLst>
        </pc:inkChg>
      </pc:sldChg>
      <pc:sldChg chg="del">
        <pc:chgData name="Prasanna Krishnan V" userId="87ee476430c5b57e" providerId="LiveId" clId="{2FB5F54C-3430-430F-8722-0727986985A9}" dt="2024-07-28T14:48:48.829" v="212" actId="47"/>
        <pc:sldMkLst>
          <pc:docMk/>
          <pc:sldMk cId="2653457663" sldId="576"/>
        </pc:sldMkLst>
      </pc:sldChg>
      <pc:sldChg chg="modSp mod modAnim">
        <pc:chgData name="Prasanna Krishnan V" userId="87ee476430c5b57e" providerId="LiveId" clId="{2FB5F54C-3430-430F-8722-0727986985A9}" dt="2024-08-01T10:01:19.274" v="4130" actId="20577"/>
        <pc:sldMkLst>
          <pc:docMk/>
          <pc:sldMk cId="331005273" sldId="586"/>
        </pc:sldMkLst>
        <pc:spChg chg="mod">
          <ac:chgData name="Prasanna Krishnan V" userId="87ee476430c5b57e" providerId="LiveId" clId="{2FB5F54C-3430-430F-8722-0727986985A9}" dt="2024-08-01T10:01:19.274" v="4130" actId="20577"/>
          <ac:spMkLst>
            <pc:docMk/>
            <pc:sldMk cId="331005273" sldId="586"/>
            <ac:spMk id="3" creationId="{00000000-0000-0000-0000-000000000000}"/>
          </ac:spMkLst>
        </pc:spChg>
      </pc:sldChg>
      <pc:sldChg chg="modSp mod modAnim">
        <pc:chgData name="Prasanna Krishnan V" userId="87ee476430c5b57e" providerId="LiveId" clId="{2FB5F54C-3430-430F-8722-0727986985A9}" dt="2024-08-01T10:02:33.721" v="4217" actId="20577"/>
        <pc:sldMkLst>
          <pc:docMk/>
          <pc:sldMk cId="334174532" sldId="587"/>
        </pc:sldMkLst>
        <pc:spChg chg="mod">
          <ac:chgData name="Prasanna Krishnan V" userId="87ee476430c5b57e" providerId="LiveId" clId="{2FB5F54C-3430-430F-8722-0727986985A9}" dt="2024-08-01T10:02:33.721" v="4217" actId="20577"/>
          <ac:spMkLst>
            <pc:docMk/>
            <pc:sldMk cId="334174532" sldId="587"/>
            <ac:spMk id="3" creationId="{00000000-0000-0000-0000-000000000000}"/>
          </ac:spMkLst>
        </pc:spChg>
      </pc:sldChg>
      <pc:sldChg chg="modSp del mod modAnim">
        <pc:chgData name="Prasanna Krishnan V" userId="87ee476430c5b57e" providerId="LiveId" clId="{2FB5F54C-3430-430F-8722-0727986985A9}" dt="2024-08-01T10:36:29.548" v="4422" actId="47"/>
        <pc:sldMkLst>
          <pc:docMk/>
          <pc:sldMk cId="4164311173" sldId="588"/>
        </pc:sldMkLst>
        <pc:spChg chg="mod">
          <ac:chgData name="Prasanna Krishnan V" userId="87ee476430c5b57e" providerId="LiveId" clId="{2FB5F54C-3430-430F-8722-0727986985A9}" dt="2024-07-28T14:49:14.465" v="240" actId="5793"/>
          <ac:spMkLst>
            <pc:docMk/>
            <pc:sldMk cId="4164311173" sldId="588"/>
            <ac:spMk id="3" creationId="{00000000-0000-0000-0000-000000000000}"/>
          </ac:spMkLst>
        </pc:spChg>
      </pc:sldChg>
      <pc:sldChg chg="modSp del mod modAnim">
        <pc:chgData name="Prasanna Krishnan V" userId="87ee476430c5b57e" providerId="LiveId" clId="{2FB5F54C-3430-430F-8722-0727986985A9}" dt="2024-08-01T10:36:33.128" v="4423" actId="47"/>
        <pc:sldMkLst>
          <pc:docMk/>
          <pc:sldMk cId="3806409597" sldId="589"/>
        </pc:sldMkLst>
        <pc:spChg chg="mod">
          <ac:chgData name="Prasanna Krishnan V" userId="87ee476430c5b57e" providerId="LiveId" clId="{2FB5F54C-3430-430F-8722-0727986985A9}" dt="2024-07-28T14:48:58.104" v="214" actId="27636"/>
          <ac:spMkLst>
            <pc:docMk/>
            <pc:sldMk cId="3806409597" sldId="589"/>
            <ac:spMk id="3" creationId="{00000000-0000-0000-0000-000000000000}"/>
          </ac:spMkLst>
        </pc:spChg>
      </pc:sldChg>
      <pc:sldChg chg="modSp add mod modAnim">
        <pc:chgData name="Prasanna Krishnan V" userId="87ee476430c5b57e" providerId="LiveId" clId="{2FB5F54C-3430-430F-8722-0727986985A9}" dt="2024-08-01T05:02:41.797" v="751" actId="14100"/>
        <pc:sldMkLst>
          <pc:docMk/>
          <pc:sldMk cId="1687601945" sldId="590"/>
        </pc:sldMkLst>
        <pc:spChg chg="mod">
          <ac:chgData name="Prasanna Krishnan V" userId="87ee476430c5b57e" providerId="LiveId" clId="{2FB5F54C-3430-430F-8722-0727986985A9}" dt="2024-08-01T05:02:41.797" v="751" actId="14100"/>
          <ac:spMkLst>
            <pc:docMk/>
            <pc:sldMk cId="1687601945" sldId="590"/>
            <ac:spMk id="3" creationId="{00000000-0000-0000-0000-000000000000}"/>
          </ac:spMkLst>
        </pc:spChg>
      </pc:sldChg>
      <pc:sldChg chg="modSp add modAnim">
        <pc:chgData name="Prasanna Krishnan V" userId="87ee476430c5b57e" providerId="LiveId" clId="{2FB5F54C-3430-430F-8722-0727986985A9}" dt="2024-08-01T05:14:24.884" v="938" actId="6549"/>
        <pc:sldMkLst>
          <pc:docMk/>
          <pc:sldMk cId="2562436772" sldId="591"/>
        </pc:sldMkLst>
        <pc:spChg chg="mod">
          <ac:chgData name="Prasanna Krishnan V" userId="87ee476430c5b57e" providerId="LiveId" clId="{2FB5F54C-3430-430F-8722-0727986985A9}" dt="2024-08-01T05:14:24.884" v="938" actId="6549"/>
          <ac:spMkLst>
            <pc:docMk/>
            <pc:sldMk cId="2562436772" sldId="591"/>
            <ac:spMk id="3" creationId="{00000000-0000-0000-0000-000000000000}"/>
          </ac:spMkLst>
        </pc:spChg>
      </pc:sldChg>
      <pc:sldChg chg="modSp add mod modAnim">
        <pc:chgData name="Prasanna Krishnan V" userId="87ee476430c5b57e" providerId="LiveId" clId="{2FB5F54C-3430-430F-8722-0727986985A9}" dt="2024-08-01T06:27:52.957" v="1357" actId="20577"/>
        <pc:sldMkLst>
          <pc:docMk/>
          <pc:sldMk cId="3268375159" sldId="592"/>
        </pc:sldMkLst>
        <pc:spChg chg="mod">
          <ac:chgData name="Prasanna Krishnan V" userId="87ee476430c5b57e" providerId="LiveId" clId="{2FB5F54C-3430-430F-8722-0727986985A9}" dt="2024-08-01T06:27:52.957" v="1357" actId="20577"/>
          <ac:spMkLst>
            <pc:docMk/>
            <pc:sldMk cId="3268375159" sldId="592"/>
            <ac:spMk id="3" creationId="{00000000-0000-0000-0000-000000000000}"/>
          </ac:spMkLst>
        </pc:spChg>
      </pc:sldChg>
      <pc:sldChg chg="add">
        <pc:chgData name="Prasanna Krishnan V" userId="87ee476430c5b57e" providerId="LiveId" clId="{2FB5F54C-3430-430F-8722-0727986985A9}" dt="2024-08-01T06:27:42.855" v="1353" actId="2890"/>
        <pc:sldMkLst>
          <pc:docMk/>
          <pc:sldMk cId="673130890" sldId="593"/>
        </pc:sldMkLst>
      </pc:sldChg>
      <pc:sldChg chg="modSp add mod modAnim">
        <pc:chgData name="Prasanna Krishnan V" userId="87ee476430c5b57e" providerId="LiveId" clId="{2FB5F54C-3430-430F-8722-0727986985A9}" dt="2024-08-01T06:37:44.018" v="1404" actId="20577"/>
        <pc:sldMkLst>
          <pc:docMk/>
          <pc:sldMk cId="3633062181" sldId="594"/>
        </pc:sldMkLst>
        <pc:spChg chg="mod">
          <ac:chgData name="Prasanna Krishnan V" userId="87ee476430c5b57e" providerId="LiveId" clId="{2FB5F54C-3430-430F-8722-0727986985A9}" dt="2024-08-01T06:37:44.018" v="1404" actId="20577"/>
          <ac:spMkLst>
            <pc:docMk/>
            <pc:sldMk cId="3633062181" sldId="594"/>
            <ac:spMk id="3" creationId="{00000000-0000-0000-0000-000000000000}"/>
          </ac:spMkLst>
        </pc:spChg>
      </pc:sldChg>
      <pc:sldChg chg="modSp add mod modAnim">
        <pc:chgData name="Prasanna Krishnan V" userId="87ee476430c5b57e" providerId="LiveId" clId="{2FB5F54C-3430-430F-8722-0727986985A9}" dt="2024-08-01T06:42:57.750" v="1508" actId="6549"/>
        <pc:sldMkLst>
          <pc:docMk/>
          <pc:sldMk cId="482924296" sldId="595"/>
        </pc:sldMkLst>
        <pc:spChg chg="mod">
          <ac:chgData name="Prasanna Krishnan V" userId="87ee476430c5b57e" providerId="LiveId" clId="{2FB5F54C-3430-430F-8722-0727986985A9}" dt="2024-08-01T06:42:57.750" v="1508" actId="6549"/>
          <ac:spMkLst>
            <pc:docMk/>
            <pc:sldMk cId="482924296" sldId="595"/>
            <ac:spMk id="3" creationId="{00000000-0000-0000-0000-000000000000}"/>
          </ac:spMkLst>
        </pc:spChg>
      </pc:sldChg>
      <pc:sldChg chg="modSp add mod modAnim">
        <pc:chgData name="Prasanna Krishnan V" userId="87ee476430c5b57e" providerId="LiveId" clId="{2FB5F54C-3430-430F-8722-0727986985A9}" dt="2024-08-01T06:53:50.322" v="1904" actId="27636"/>
        <pc:sldMkLst>
          <pc:docMk/>
          <pc:sldMk cId="1380529334" sldId="596"/>
        </pc:sldMkLst>
        <pc:spChg chg="mod">
          <ac:chgData name="Prasanna Krishnan V" userId="87ee476430c5b57e" providerId="LiveId" clId="{2FB5F54C-3430-430F-8722-0727986985A9}" dt="2024-08-01T06:53:50.322" v="1904" actId="27636"/>
          <ac:spMkLst>
            <pc:docMk/>
            <pc:sldMk cId="1380529334" sldId="596"/>
            <ac:spMk id="3" creationId="{00000000-0000-0000-0000-000000000000}"/>
          </ac:spMkLst>
        </pc:spChg>
      </pc:sldChg>
      <pc:sldChg chg="add">
        <pc:chgData name="Prasanna Krishnan V" userId="87ee476430c5b57e" providerId="LiveId" clId="{2FB5F54C-3430-430F-8722-0727986985A9}" dt="2024-08-01T06:53:56.658" v="1905" actId="2890"/>
        <pc:sldMkLst>
          <pc:docMk/>
          <pc:sldMk cId="2616021370" sldId="597"/>
        </pc:sldMkLst>
      </pc:sldChg>
      <pc:sldChg chg="addSp delSp modSp add mod modAnim">
        <pc:chgData name="Prasanna Krishnan V" userId="87ee476430c5b57e" providerId="LiveId" clId="{2FB5F54C-3430-430F-8722-0727986985A9}" dt="2024-08-01T07:23:32.256" v="2064" actId="27636"/>
        <pc:sldMkLst>
          <pc:docMk/>
          <pc:sldMk cId="54055407" sldId="598"/>
        </pc:sldMkLst>
        <pc:spChg chg="mod">
          <ac:chgData name="Prasanna Krishnan V" userId="87ee476430c5b57e" providerId="LiveId" clId="{2FB5F54C-3430-430F-8722-0727986985A9}" dt="2024-08-01T07:23:32.256" v="2064" actId="27636"/>
          <ac:spMkLst>
            <pc:docMk/>
            <pc:sldMk cId="54055407" sldId="598"/>
            <ac:spMk id="3" creationId="{00000000-0000-0000-0000-000000000000}"/>
          </ac:spMkLst>
        </pc:spChg>
        <pc:picChg chg="add del">
          <ac:chgData name="Prasanna Krishnan V" userId="87ee476430c5b57e" providerId="LiveId" clId="{2FB5F54C-3430-430F-8722-0727986985A9}" dt="2024-08-01T07:07:35.260" v="1912" actId="22"/>
          <ac:picMkLst>
            <pc:docMk/>
            <pc:sldMk cId="54055407" sldId="598"/>
            <ac:picMk id="6" creationId="{65037602-5211-28B1-2C8E-D8E90C0D198C}"/>
          </ac:picMkLst>
        </pc:picChg>
      </pc:sldChg>
      <pc:sldChg chg="modSp add mod modAnim">
        <pc:chgData name="Prasanna Krishnan V" userId="87ee476430c5b57e" providerId="LiveId" clId="{2FB5F54C-3430-430F-8722-0727986985A9}" dt="2024-08-01T07:26:21.281" v="2130" actId="20577"/>
        <pc:sldMkLst>
          <pc:docMk/>
          <pc:sldMk cId="3568334888" sldId="599"/>
        </pc:sldMkLst>
        <pc:spChg chg="mod">
          <ac:chgData name="Prasanna Krishnan V" userId="87ee476430c5b57e" providerId="LiveId" clId="{2FB5F54C-3430-430F-8722-0727986985A9}" dt="2024-08-01T07:26:21.281" v="2130" actId="20577"/>
          <ac:spMkLst>
            <pc:docMk/>
            <pc:sldMk cId="3568334888" sldId="599"/>
            <ac:spMk id="3" creationId="{00000000-0000-0000-0000-000000000000}"/>
          </ac:spMkLst>
        </pc:spChg>
      </pc:sldChg>
      <pc:sldChg chg="modSp add mod modAnim">
        <pc:chgData name="Prasanna Krishnan V" userId="87ee476430c5b57e" providerId="LiveId" clId="{2FB5F54C-3430-430F-8722-0727986985A9}" dt="2024-08-01T10:05:12.014" v="4273" actId="27636"/>
        <pc:sldMkLst>
          <pc:docMk/>
          <pc:sldMk cId="2738445207" sldId="600"/>
        </pc:sldMkLst>
        <pc:spChg chg="mod">
          <ac:chgData name="Prasanna Krishnan V" userId="87ee476430c5b57e" providerId="LiveId" clId="{2FB5F54C-3430-430F-8722-0727986985A9}" dt="2024-08-01T10:05:12.014" v="4273" actId="27636"/>
          <ac:spMkLst>
            <pc:docMk/>
            <pc:sldMk cId="2738445207" sldId="600"/>
            <ac:spMk id="3" creationId="{00000000-0000-0000-0000-000000000000}"/>
          </ac:spMkLst>
        </pc:spChg>
      </pc:sldChg>
      <pc:sldChg chg="addSp delSp modSp add mod modAnim">
        <pc:chgData name="Prasanna Krishnan V" userId="87ee476430c5b57e" providerId="LiveId" clId="{2FB5F54C-3430-430F-8722-0727986985A9}" dt="2024-08-01T10:07:40.901" v="4274" actId="115"/>
        <pc:sldMkLst>
          <pc:docMk/>
          <pc:sldMk cId="786911724" sldId="601"/>
        </pc:sldMkLst>
        <pc:spChg chg="add del">
          <ac:chgData name="Prasanna Krishnan V" userId="87ee476430c5b57e" providerId="LiveId" clId="{2FB5F54C-3430-430F-8722-0727986985A9}" dt="2024-08-01T07:30:53.545" v="2196" actId="478"/>
          <ac:spMkLst>
            <pc:docMk/>
            <pc:sldMk cId="786911724" sldId="601"/>
            <ac:spMk id="2" creationId="{00000000-0000-0000-0000-000000000000}"/>
          </ac:spMkLst>
        </pc:spChg>
        <pc:spChg chg="mod">
          <ac:chgData name="Prasanna Krishnan V" userId="87ee476430c5b57e" providerId="LiveId" clId="{2FB5F54C-3430-430F-8722-0727986985A9}" dt="2024-08-01T10:07:40.901" v="4274" actId="115"/>
          <ac:spMkLst>
            <pc:docMk/>
            <pc:sldMk cId="786911724" sldId="601"/>
            <ac:spMk id="3" creationId="{00000000-0000-0000-0000-000000000000}"/>
          </ac:spMkLst>
        </pc:spChg>
        <pc:spChg chg="add del mod">
          <ac:chgData name="Prasanna Krishnan V" userId="87ee476430c5b57e" providerId="LiveId" clId="{2FB5F54C-3430-430F-8722-0727986985A9}" dt="2024-08-01T07:30:53.545" v="2196" actId="478"/>
          <ac:spMkLst>
            <pc:docMk/>
            <pc:sldMk cId="786911724" sldId="601"/>
            <ac:spMk id="7" creationId="{7A1F0603-7C92-FA29-63C0-B38B65634CB3}"/>
          </ac:spMkLst>
        </pc:spChg>
        <pc:picChg chg="del">
          <ac:chgData name="Prasanna Krishnan V" userId="87ee476430c5b57e" providerId="LiveId" clId="{2FB5F54C-3430-430F-8722-0727986985A9}" dt="2024-08-01T07:30:29.934" v="2191" actId="478"/>
          <ac:picMkLst>
            <pc:docMk/>
            <pc:sldMk cId="786911724" sldId="601"/>
            <ac:picMk id="4" creationId="{00000000-0000-0000-0000-000000000000}"/>
          </ac:picMkLst>
        </pc:picChg>
        <pc:picChg chg="add mod">
          <ac:chgData name="Prasanna Krishnan V" userId="87ee476430c5b57e" providerId="LiveId" clId="{2FB5F54C-3430-430F-8722-0727986985A9}" dt="2024-08-01T07:30:30.997" v="2192"/>
          <ac:picMkLst>
            <pc:docMk/>
            <pc:sldMk cId="786911724" sldId="601"/>
            <ac:picMk id="5" creationId="{19F61CFA-A986-29B3-1296-B7C4855D1F33}"/>
          </ac:picMkLst>
        </pc:picChg>
      </pc:sldChg>
      <pc:sldChg chg="modSp add mod ord modAnim">
        <pc:chgData name="Prasanna Krishnan V" userId="87ee476430c5b57e" providerId="LiveId" clId="{2FB5F54C-3430-430F-8722-0727986985A9}" dt="2024-08-01T08:23:27.495" v="2269" actId="27636"/>
        <pc:sldMkLst>
          <pc:docMk/>
          <pc:sldMk cId="854942571" sldId="602"/>
        </pc:sldMkLst>
        <pc:spChg chg="mod">
          <ac:chgData name="Prasanna Krishnan V" userId="87ee476430c5b57e" providerId="LiveId" clId="{2FB5F54C-3430-430F-8722-0727986985A9}" dt="2024-08-01T08:23:27.495" v="2269" actId="27636"/>
          <ac:spMkLst>
            <pc:docMk/>
            <pc:sldMk cId="854942571" sldId="602"/>
            <ac:spMk id="3" creationId="{00000000-0000-0000-0000-000000000000}"/>
          </ac:spMkLst>
        </pc:spChg>
      </pc:sldChg>
      <pc:sldChg chg="addSp modSp add mod modAnim">
        <pc:chgData name="Prasanna Krishnan V" userId="87ee476430c5b57e" providerId="LiveId" clId="{2FB5F54C-3430-430F-8722-0727986985A9}" dt="2024-08-01T09:30:14.697" v="3385" actId="114"/>
        <pc:sldMkLst>
          <pc:docMk/>
          <pc:sldMk cId="2573270041" sldId="603"/>
        </pc:sldMkLst>
        <pc:spChg chg="mod">
          <ac:chgData name="Prasanna Krishnan V" userId="87ee476430c5b57e" providerId="LiveId" clId="{2FB5F54C-3430-430F-8722-0727986985A9}" dt="2024-08-01T09:30:14.697" v="3385" actId="114"/>
          <ac:spMkLst>
            <pc:docMk/>
            <pc:sldMk cId="2573270041" sldId="603"/>
            <ac:spMk id="3" creationId="{00000000-0000-0000-0000-000000000000}"/>
          </ac:spMkLst>
        </pc:spChg>
        <pc:spChg chg="add mod">
          <ac:chgData name="Prasanna Krishnan V" userId="87ee476430c5b57e" providerId="LiveId" clId="{2FB5F54C-3430-430F-8722-0727986985A9}" dt="2024-08-01T08:25:53.987" v="2313" actId="208"/>
          <ac:spMkLst>
            <pc:docMk/>
            <pc:sldMk cId="2573270041" sldId="603"/>
            <ac:spMk id="5" creationId="{FB676C1D-460E-EAA1-7D42-E0A08BA0BD68}"/>
          </ac:spMkLst>
        </pc:spChg>
      </pc:sldChg>
      <pc:sldChg chg="modSp add mod modAnim">
        <pc:chgData name="Prasanna Krishnan V" userId="87ee476430c5b57e" providerId="LiveId" clId="{2FB5F54C-3430-430F-8722-0727986985A9}" dt="2024-08-01T08:58:21.437" v="2575" actId="6549"/>
        <pc:sldMkLst>
          <pc:docMk/>
          <pc:sldMk cId="325591414" sldId="604"/>
        </pc:sldMkLst>
        <pc:spChg chg="mod">
          <ac:chgData name="Prasanna Krishnan V" userId="87ee476430c5b57e" providerId="LiveId" clId="{2FB5F54C-3430-430F-8722-0727986985A9}" dt="2024-08-01T08:58:21.437" v="2575" actId="6549"/>
          <ac:spMkLst>
            <pc:docMk/>
            <pc:sldMk cId="325591414" sldId="604"/>
            <ac:spMk id="3" creationId="{00000000-0000-0000-0000-000000000000}"/>
          </ac:spMkLst>
        </pc:spChg>
        <pc:spChg chg="mod">
          <ac:chgData name="Prasanna Krishnan V" userId="87ee476430c5b57e" providerId="LiveId" clId="{2FB5F54C-3430-430F-8722-0727986985A9}" dt="2024-08-01T08:56:43.118" v="2451" actId="1076"/>
          <ac:spMkLst>
            <pc:docMk/>
            <pc:sldMk cId="325591414" sldId="604"/>
            <ac:spMk id="5" creationId="{FB676C1D-460E-EAA1-7D42-E0A08BA0BD68}"/>
          </ac:spMkLst>
        </pc:spChg>
      </pc:sldChg>
      <pc:sldChg chg="addSp modSp add mod modAnim">
        <pc:chgData name="Prasanna Krishnan V" userId="87ee476430c5b57e" providerId="LiveId" clId="{2FB5F54C-3430-430F-8722-0727986985A9}" dt="2024-08-01T09:15:14.988" v="2774" actId="207"/>
        <pc:sldMkLst>
          <pc:docMk/>
          <pc:sldMk cId="2946828765" sldId="605"/>
        </pc:sldMkLst>
        <pc:spChg chg="mod">
          <ac:chgData name="Prasanna Krishnan V" userId="87ee476430c5b57e" providerId="LiveId" clId="{2FB5F54C-3430-430F-8722-0727986985A9}" dt="2024-08-01T09:15:14.988" v="2774" actId="207"/>
          <ac:spMkLst>
            <pc:docMk/>
            <pc:sldMk cId="2946828765" sldId="605"/>
            <ac:spMk id="3" creationId="{00000000-0000-0000-0000-000000000000}"/>
          </ac:spMkLst>
        </pc:spChg>
        <pc:spChg chg="mod">
          <ac:chgData name="Prasanna Krishnan V" userId="87ee476430c5b57e" providerId="LiveId" clId="{2FB5F54C-3430-430F-8722-0727986985A9}" dt="2024-08-01T09:10:17.636" v="2769" actId="1076"/>
          <ac:spMkLst>
            <pc:docMk/>
            <pc:sldMk cId="2946828765" sldId="605"/>
            <ac:spMk id="5" creationId="{FB676C1D-460E-EAA1-7D42-E0A08BA0BD68}"/>
          </ac:spMkLst>
        </pc:spChg>
        <pc:spChg chg="add mod">
          <ac:chgData name="Prasanna Krishnan V" userId="87ee476430c5b57e" providerId="LiveId" clId="{2FB5F54C-3430-430F-8722-0727986985A9}" dt="2024-08-01T09:10:25.184" v="2772" actId="14100"/>
          <ac:spMkLst>
            <pc:docMk/>
            <pc:sldMk cId="2946828765" sldId="605"/>
            <ac:spMk id="6" creationId="{CA6F83BC-10AB-4B66-935A-AC5BC7114CB0}"/>
          </ac:spMkLst>
        </pc:spChg>
      </pc:sldChg>
      <pc:sldChg chg="add">
        <pc:chgData name="Prasanna Krishnan V" userId="87ee476430c5b57e" providerId="LiveId" clId="{2FB5F54C-3430-430F-8722-0727986985A9}" dt="2024-08-01T09:15:20.938" v="2775" actId="2890"/>
        <pc:sldMkLst>
          <pc:docMk/>
          <pc:sldMk cId="3634788012" sldId="606"/>
        </pc:sldMkLst>
      </pc:sldChg>
      <pc:sldChg chg="modSp add mod modAnim">
        <pc:chgData name="Prasanna Krishnan V" userId="87ee476430c5b57e" providerId="LiveId" clId="{2FB5F54C-3430-430F-8722-0727986985A9}" dt="2024-08-01T09:19:49.563" v="3027" actId="6549"/>
        <pc:sldMkLst>
          <pc:docMk/>
          <pc:sldMk cId="1374061995" sldId="607"/>
        </pc:sldMkLst>
        <pc:spChg chg="mod">
          <ac:chgData name="Prasanna Krishnan V" userId="87ee476430c5b57e" providerId="LiveId" clId="{2FB5F54C-3430-430F-8722-0727986985A9}" dt="2024-08-01T09:19:49.563" v="3027" actId="6549"/>
          <ac:spMkLst>
            <pc:docMk/>
            <pc:sldMk cId="1374061995" sldId="607"/>
            <ac:spMk id="3" creationId="{00000000-0000-0000-0000-000000000000}"/>
          </ac:spMkLst>
        </pc:spChg>
        <pc:spChg chg="mod">
          <ac:chgData name="Prasanna Krishnan V" userId="87ee476430c5b57e" providerId="LiveId" clId="{2FB5F54C-3430-430F-8722-0727986985A9}" dt="2024-08-01T09:17:29.806" v="3003" actId="14100"/>
          <ac:spMkLst>
            <pc:docMk/>
            <pc:sldMk cId="1374061995" sldId="607"/>
            <ac:spMk id="5" creationId="{FB676C1D-460E-EAA1-7D42-E0A08BA0BD68}"/>
          </ac:spMkLst>
        </pc:spChg>
        <pc:spChg chg="mod">
          <ac:chgData name="Prasanna Krishnan V" userId="87ee476430c5b57e" providerId="LiveId" clId="{2FB5F54C-3430-430F-8722-0727986985A9}" dt="2024-08-01T09:18:06.235" v="3007" actId="14100"/>
          <ac:spMkLst>
            <pc:docMk/>
            <pc:sldMk cId="1374061995" sldId="607"/>
            <ac:spMk id="6" creationId="{CA6F83BC-10AB-4B66-935A-AC5BC7114CB0}"/>
          </ac:spMkLst>
        </pc:spChg>
      </pc:sldChg>
      <pc:sldChg chg="modSp add mod modAnim">
        <pc:chgData name="Prasanna Krishnan V" userId="87ee476430c5b57e" providerId="LiveId" clId="{2FB5F54C-3430-430F-8722-0727986985A9}" dt="2024-08-01T09:23:26.912" v="3131" actId="14100"/>
        <pc:sldMkLst>
          <pc:docMk/>
          <pc:sldMk cId="1975542601" sldId="608"/>
        </pc:sldMkLst>
        <pc:spChg chg="mod">
          <ac:chgData name="Prasanna Krishnan V" userId="87ee476430c5b57e" providerId="LiveId" clId="{2FB5F54C-3430-430F-8722-0727986985A9}" dt="2024-08-01T09:23:17.683" v="3129" actId="20577"/>
          <ac:spMkLst>
            <pc:docMk/>
            <pc:sldMk cId="1975542601" sldId="608"/>
            <ac:spMk id="3" creationId="{00000000-0000-0000-0000-000000000000}"/>
          </ac:spMkLst>
        </pc:spChg>
        <pc:spChg chg="mod">
          <ac:chgData name="Prasanna Krishnan V" userId="87ee476430c5b57e" providerId="LiveId" clId="{2FB5F54C-3430-430F-8722-0727986985A9}" dt="2024-08-01T09:22:00.920" v="3087" actId="1076"/>
          <ac:spMkLst>
            <pc:docMk/>
            <pc:sldMk cId="1975542601" sldId="608"/>
            <ac:spMk id="5" creationId="{FB676C1D-460E-EAA1-7D42-E0A08BA0BD68}"/>
          </ac:spMkLst>
        </pc:spChg>
        <pc:spChg chg="mod">
          <ac:chgData name="Prasanna Krishnan V" userId="87ee476430c5b57e" providerId="LiveId" clId="{2FB5F54C-3430-430F-8722-0727986985A9}" dt="2024-08-01T09:23:26.912" v="3131" actId="14100"/>
          <ac:spMkLst>
            <pc:docMk/>
            <pc:sldMk cId="1975542601" sldId="608"/>
            <ac:spMk id="6" creationId="{CA6F83BC-10AB-4B66-935A-AC5BC7114CB0}"/>
          </ac:spMkLst>
        </pc:spChg>
      </pc:sldChg>
      <pc:sldChg chg="addSp delSp modSp add mod delAnim modAnim">
        <pc:chgData name="Prasanna Krishnan V" userId="87ee476430c5b57e" providerId="LiveId" clId="{2FB5F54C-3430-430F-8722-0727986985A9}" dt="2024-08-01T09:31:24.200" v="3396" actId="20577"/>
        <pc:sldMkLst>
          <pc:docMk/>
          <pc:sldMk cId="2602078978" sldId="609"/>
        </pc:sldMkLst>
        <pc:spChg chg="mod">
          <ac:chgData name="Prasanna Krishnan V" userId="87ee476430c5b57e" providerId="LiveId" clId="{2FB5F54C-3430-430F-8722-0727986985A9}" dt="2024-08-01T09:31:24.200" v="3396" actId="20577"/>
          <ac:spMkLst>
            <pc:docMk/>
            <pc:sldMk cId="2602078978" sldId="609"/>
            <ac:spMk id="3" creationId="{00000000-0000-0000-0000-000000000000}"/>
          </ac:spMkLst>
        </pc:spChg>
        <pc:spChg chg="del">
          <ac:chgData name="Prasanna Krishnan V" userId="87ee476430c5b57e" providerId="LiveId" clId="{2FB5F54C-3430-430F-8722-0727986985A9}" dt="2024-08-01T09:23:46.866" v="3134" actId="478"/>
          <ac:spMkLst>
            <pc:docMk/>
            <pc:sldMk cId="2602078978" sldId="609"/>
            <ac:spMk id="5" creationId="{FB676C1D-460E-EAA1-7D42-E0A08BA0BD68}"/>
          </ac:spMkLst>
        </pc:spChg>
        <pc:spChg chg="del mod">
          <ac:chgData name="Prasanna Krishnan V" userId="87ee476430c5b57e" providerId="LiveId" clId="{2FB5F54C-3430-430F-8722-0727986985A9}" dt="2024-08-01T09:27:02.175" v="3285" actId="478"/>
          <ac:spMkLst>
            <pc:docMk/>
            <pc:sldMk cId="2602078978" sldId="609"/>
            <ac:spMk id="6" creationId="{CA6F83BC-10AB-4B66-935A-AC5BC7114CB0}"/>
          </ac:spMkLst>
        </pc:spChg>
        <pc:picChg chg="del">
          <ac:chgData name="Prasanna Krishnan V" userId="87ee476430c5b57e" providerId="LiveId" clId="{2FB5F54C-3430-430F-8722-0727986985A9}" dt="2024-08-01T09:27:51.711" v="3370" actId="478"/>
          <ac:picMkLst>
            <pc:docMk/>
            <pc:sldMk cId="2602078978" sldId="609"/>
            <ac:picMk id="4" creationId="{00000000-0000-0000-0000-000000000000}"/>
          </ac:picMkLst>
        </pc:picChg>
        <pc:picChg chg="add mod">
          <ac:chgData name="Prasanna Krishnan V" userId="87ee476430c5b57e" providerId="LiveId" clId="{2FB5F54C-3430-430F-8722-0727986985A9}" dt="2024-08-01T09:29:09.471" v="3375" actId="14100"/>
          <ac:picMkLst>
            <pc:docMk/>
            <pc:sldMk cId="2602078978" sldId="609"/>
            <ac:picMk id="1026" creationId="{A39E8360-B1BF-FE6D-41E7-613CAE26478B}"/>
          </ac:picMkLst>
        </pc:picChg>
      </pc:sldChg>
      <pc:sldChg chg="add del">
        <pc:chgData name="Prasanna Krishnan V" userId="87ee476430c5b57e" providerId="LiveId" clId="{2FB5F54C-3430-430F-8722-0727986985A9}" dt="2024-08-01T09:30:57.038" v="3391" actId="47"/>
        <pc:sldMkLst>
          <pc:docMk/>
          <pc:sldMk cId="1541943558" sldId="610"/>
        </pc:sldMkLst>
      </pc:sldChg>
      <pc:sldChg chg="modSp add mod ord modAnim">
        <pc:chgData name="Prasanna Krishnan V" userId="87ee476430c5b57e" providerId="LiveId" clId="{2FB5F54C-3430-430F-8722-0727986985A9}" dt="2024-08-01T09:31:12.725" v="3395" actId="27636"/>
        <pc:sldMkLst>
          <pc:docMk/>
          <pc:sldMk cId="4083994880" sldId="611"/>
        </pc:sldMkLst>
        <pc:spChg chg="mod">
          <ac:chgData name="Prasanna Krishnan V" userId="87ee476430c5b57e" providerId="LiveId" clId="{2FB5F54C-3430-430F-8722-0727986985A9}" dt="2024-08-01T09:31:12.725" v="3395" actId="27636"/>
          <ac:spMkLst>
            <pc:docMk/>
            <pc:sldMk cId="4083994880" sldId="611"/>
            <ac:spMk id="3" creationId="{00000000-0000-0000-0000-000000000000}"/>
          </ac:spMkLst>
        </pc:spChg>
      </pc:sldChg>
      <pc:sldChg chg="modSp add mod modAnim">
        <pc:chgData name="Prasanna Krishnan V" userId="87ee476430c5b57e" providerId="LiveId" clId="{2FB5F54C-3430-430F-8722-0727986985A9}" dt="2024-08-01T09:33:58.188" v="3652" actId="20577"/>
        <pc:sldMkLst>
          <pc:docMk/>
          <pc:sldMk cId="3226025532" sldId="612"/>
        </pc:sldMkLst>
        <pc:spChg chg="mod">
          <ac:chgData name="Prasanna Krishnan V" userId="87ee476430c5b57e" providerId="LiveId" clId="{2FB5F54C-3430-430F-8722-0727986985A9}" dt="2024-08-01T09:33:58.188" v="3652" actId="20577"/>
          <ac:spMkLst>
            <pc:docMk/>
            <pc:sldMk cId="3226025532" sldId="612"/>
            <ac:spMk id="3" creationId="{00000000-0000-0000-0000-000000000000}"/>
          </ac:spMkLst>
        </pc:spChg>
      </pc:sldChg>
      <pc:sldChg chg="delSp modSp add mod modAnim">
        <pc:chgData name="Prasanna Krishnan V" userId="87ee476430c5b57e" providerId="LiveId" clId="{2FB5F54C-3430-430F-8722-0727986985A9}" dt="2024-08-01T09:37:14.835" v="3707" actId="20577"/>
        <pc:sldMkLst>
          <pc:docMk/>
          <pc:sldMk cId="2139421639" sldId="613"/>
        </pc:sldMkLst>
        <pc:spChg chg="mod">
          <ac:chgData name="Prasanna Krishnan V" userId="87ee476430c5b57e" providerId="LiveId" clId="{2FB5F54C-3430-430F-8722-0727986985A9}" dt="2024-08-01T09:37:14.835" v="3707" actId="20577"/>
          <ac:spMkLst>
            <pc:docMk/>
            <pc:sldMk cId="2139421639" sldId="613"/>
            <ac:spMk id="3" creationId="{00000000-0000-0000-0000-000000000000}"/>
          </ac:spMkLst>
        </pc:spChg>
        <pc:picChg chg="del">
          <ac:chgData name="Prasanna Krishnan V" userId="87ee476430c5b57e" providerId="LiveId" clId="{2FB5F54C-3430-430F-8722-0727986985A9}" dt="2024-08-01T09:36:21.277" v="3656" actId="478"/>
          <ac:picMkLst>
            <pc:docMk/>
            <pc:sldMk cId="2139421639" sldId="613"/>
            <ac:picMk id="1026" creationId="{A39E8360-B1BF-FE6D-41E7-613CAE26478B}"/>
          </ac:picMkLst>
        </pc:picChg>
      </pc:sldChg>
      <pc:sldChg chg="addSp modSp add mod modAnim">
        <pc:chgData name="Prasanna Krishnan V" userId="87ee476430c5b57e" providerId="LiveId" clId="{2FB5F54C-3430-430F-8722-0727986985A9}" dt="2024-08-01T09:40:06.976" v="3735"/>
        <pc:sldMkLst>
          <pc:docMk/>
          <pc:sldMk cId="3341824377" sldId="614"/>
        </pc:sldMkLst>
        <pc:spChg chg="mod">
          <ac:chgData name="Prasanna Krishnan V" userId="87ee476430c5b57e" providerId="LiveId" clId="{2FB5F54C-3430-430F-8722-0727986985A9}" dt="2024-08-01T09:39:50.852" v="3731" actId="1076"/>
          <ac:spMkLst>
            <pc:docMk/>
            <pc:sldMk cId="3341824377" sldId="614"/>
            <ac:spMk id="3" creationId="{00000000-0000-0000-0000-000000000000}"/>
          </ac:spMkLst>
        </pc:spChg>
        <pc:picChg chg="add mod">
          <ac:chgData name="Prasanna Krishnan V" userId="87ee476430c5b57e" providerId="LiveId" clId="{2FB5F54C-3430-430F-8722-0727986985A9}" dt="2024-08-01T09:40:02.346" v="3734" actId="14100"/>
          <ac:picMkLst>
            <pc:docMk/>
            <pc:sldMk cId="3341824377" sldId="614"/>
            <ac:picMk id="2050" creationId="{4FD59E30-A63F-9A9E-C579-32B730E8B222}"/>
          </ac:picMkLst>
        </pc:picChg>
      </pc:sldChg>
      <pc:sldChg chg="addSp delSp modSp add mod modAnim">
        <pc:chgData name="Prasanna Krishnan V" userId="87ee476430c5b57e" providerId="LiveId" clId="{2FB5F54C-3430-430F-8722-0727986985A9}" dt="2024-08-01T10:00:14.914" v="4009" actId="6549"/>
        <pc:sldMkLst>
          <pc:docMk/>
          <pc:sldMk cId="2775805548" sldId="615"/>
        </pc:sldMkLst>
        <pc:spChg chg="add del mod">
          <ac:chgData name="Prasanna Krishnan V" userId="87ee476430c5b57e" providerId="LiveId" clId="{2FB5F54C-3430-430F-8722-0727986985A9}" dt="2024-08-01T10:00:14.914" v="4009" actId="6549"/>
          <ac:spMkLst>
            <pc:docMk/>
            <pc:sldMk cId="2775805548" sldId="615"/>
            <ac:spMk id="3" creationId="{00000000-0000-0000-0000-000000000000}"/>
          </ac:spMkLst>
        </pc:spChg>
        <pc:spChg chg="add mod">
          <ac:chgData name="Prasanna Krishnan V" userId="87ee476430c5b57e" providerId="LiveId" clId="{2FB5F54C-3430-430F-8722-0727986985A9}" dt="2024-08-01T09:47:39.237" v="3833" actId="478"/>
          <ac:spMkLst>
            <pc:docMk/>
            <pc:sldMk cId="2775805548" sldId="615"/>
            <ac:spMk id="4" creationId="{20E8995D-50EE-A4C5-2BED-9972232EE258}"/>
          </ac:spMkLst>
        </pc:spChg>
        <pc:picChg chg="del">
          <ac:chgData name="Prasanna Krishnan V" userId="87ee476430c5b57e" providerId="LiveId" clId="{2FB5F54C-3430-430F-8722-0727986985A9}" dt="2024-08-01T09:45:21.231" v="3749" actId="478"/>
          <ac:picMkLst>
            <pc:docMk/>
            <pc:sldMk cId="2775805548" sldId="615"/>
            <ac:picMk id="2050" creationId="{4FD59E30-A63F-9A9E-C579-32B730E8B222}"/>
          </ac:picMkLst>
        </pc:picChg>
        <pc:picChg chg="add del mod">
          <ac:chgData name="Prasanna Krishnan V" userId="87ee476430c5b57e" providerId="LiveId" clId="{2FB5F54C-3430-430F-8722-0727986985A9}" dt="2024-08-01T09:53:43.671" v="3865" actId="478"/>
          <ac:picMkLst>
            <pc:docMk/>
            <pc:sldMk cId="2775805548" sldId="615"/>
            <ac:picMk id="3074" creationId="{FE2FC852-A2AE-2B87-3EE6-13C15B9608C9}"/>
          </ac:picMkLst>
        </pc:picChg>
      </pc:sldChg>
      <pc:sldChg chg="add del setBg">
        <pc:chgData name="Prasanna Krishnan V" userId="87ee476430c5b57e" providerId="LiveId" clId="{2FB5F54C-3430-430F-8722-0727986985A9}" dt="2024-08-01T10:08:19.446" v="4277"/>
        <pc:sldMkLst>
          <pc:docMk/>
          <pc:sldMk cId="811804249" sldId="616"/>
        </pc:sldMkLst>
      </pc:sldChg>
      <pc:sldChg chg="add del setBg">
        <pc:chgData name="Prasanna Krishnan V" userId="87ee476430c5b57e" providerId="LiveId" clId="{2FB5F54C-3430-430F-8722-0727986985A9}" dt="2024-08-01T10:35:17.324" v="4417"/>
        <pc:sldMkLst>
          <pc:docMk/>
          <pc:sldMk cId="1734151899" sldId="616"/>
        </pc:sldMkLst>
      </pc:sldChg>
      <pc:sldChg chg="modSp del modAnim">
        <pc:chgData name="Prasanna Krishnan V" userId="87ee476430c5b57e" providerId="LiveId" clId="{2FB5F54C-3430-430F-8722-0727986985A9}" dt="2024-08-01T10:35:10.283" v="4415" actId="2696"/>
        <pc:sldMkLst>
          <pc:docMk/>
          <pc:sldMk cId="3341801817" sldId="616"/>
        </pc:sldMkLst>
        <pc:spChg chg="mod">
          <ac:chgData name="Prasanna Krishnan V" userId="87ee476430c5b57e" providerId="LiveId" clId="{2FB5F54C-3430-430F-8722-0727986985A9}" dt="2024-08-01T10:08:33.775" v="4297" actId="20577"/>
          <ac:spMkLst>
            <pc:docMk/>
            <pc:sldMk cId="3341801817" sldId="616"/>
            <ac:spMk id="3" creationId="{00000000-0000-0000-0000-000000000000}"/>
          </ac:spMkLst>
        </pc:spChg>
      </pc:sldChg>
      <pc:sldChg chg="add del setBg">
        <pc:chgData name="Prasanna Krishnan V" userId="87ee476430c5b57e" providerId="LiveId" clId="{2FB5F54C-3430-430F-8722-0727986985A9}" dt="2024-08-01T10:35:17.324" v="4417"/>
        <pc:sldMkLst>
          <pc:docMk/>
          <pc:sldMk cId="1550872789" sldId="617"/>
        </pc:sldMkLst>
      </pc:sldChg>
      <pc:sldChg chg="addSp delSp modSp del mod modAnim">
        <pc:chgData name="Prasanna Krishnan V" userId="87ee476430c5b57e" providerId="LiveId" clId="{2FB5F54C-3430-430F-8722-0727986985A9}" dt="2024-08-01T10:35:10.283" v="4415" actId="2696"/>
        <pc:sldMkLst>
          <pc:docMk/>
          <pc:sldMk cId="1821201522" sldId="617"/>
        </pc:sldMkLst>
        <pc:spChg chg="mod">
          <ac:chgData name="Prasanna Krishnan V" userId="87ee476430c5b57e" providerId="LiveId" clId="{2FB5F54C-3430-430F-8722-0727986985A9}" dt="2024-08-01T10:35:01.789" v="4414" actId="6549"/>
          <ac:spMkLst>
            <pc:docMk/>
            <pc:sldMk cId="1821201522" sldId="617"/>
            <ac:spMk id="3" creationId="{00000000-0000-0000-0000-000000000000}"/>
          </ac:spMkLst>
        </pc:spChg>
        <pc:picChg chg="del">
          <ac:chgData name="Prasanna Krishnan V" userId="87ee476430c5b57e" providerId="LiveId" clId="{2FB5F54C-3430-430F-8722-0727986985A9}" dt="2024-08-01T10:11:03.053" v="4306" actId="478"/>
          <ac:picMkLst>
            <pc:docMk/>
            <pc:sldMk cId="1821201522" sldId="617"/>
            <ac:picMk id="4" creationId="{00000000-0000-0000-0000-000000000000}"/>
          </ac:picMkLst>
        </pc:picChg>
        <pc:picChg chg="add mod">
          <ac:chgData name="Prasanna Krishnan V" userId="87ee476430c5b57e" providerId="LiveId" clId="{2FB5F54C-3430-430F-8722-0727986985A9}" dt="2024-08-01T10:32:13.690" v="4391" actId="1076"/>
          <ac:picMkLst>
            <pc:docMk/>
            <pc:sldMk cId="1821201522" sldId="617"/>
            <ac:picMk id="4098" creationId="{D026CA7C-C8E6-AB4B-2B8F-9DE244E5FD39}"/>
          </ac:picMkLst>
        </pc:picChg>
      </pc:sldChg>
      <pc:sldChg chg="add del setBg">
        <pc:chgData name="Prasanna Krishnan V" userId="87ee476430c5b57e" providerId="LiveId" clId="{2FB5F54C-3430-430F-8722-0727986985A9}" dt="2024-08-01T10:08:19.446" v="4277"/>
        <pc:sldMkLst>
          <pc:docMk/>
          <pc:sldMk cId="3171571667" sldId="617"/>
        </pc:sldMkLst>
      </pc:sldChg>
      <pc:sldChg chg="add del setBg">
        <pc:chgData name="Prasanna Krishnan V" userId="87ee476430c5b57e" providerId="LiveId" clId="{2FB5F54C-3430-430F-8722-0727986985A9}" dt="2024-08-01T10:35:17.324" v="4417"/>
        <pc:sldMkLst>
          <pc:docMk/>
          <pc:sldMk cId="2427623216" sldId="618"/>
        </pc:sldMkLst>
      </pc:sldChg>
      <pc:sldChg chg="addSp modSp add del modAnim">
        <pc:chgData name="Prasanna Krishnan V" userId="87ee476430c5b57e" providerId="LiveId" clId="{2FB5F54C-3430-430F-8722-0727986985A9}" dt="2024-08-01T10:35:10.283" v="4415" actId="2696"/>
        <pc:sldMkLst>
          <pc:docMk/>
          <pc:sldMk cId="3812041956" sldId="618"/>
        </pc:sldMkLst>
        <pc:spChg chg="mod">
          <ac:chgData name="Prasanna Krishnan V" userId="87ee476430c5b57e" providerId="LiveId" clId="{2FB5F54C-3430-430F-8722-0727986985A9}" dt="2024-08-01T10:32:25.248" v="4396" actId="14100"/>
          <ac:spMkLst>
            <pc:docMk/>
            <pc:sldMk cId="3812041956" sldId="618"/>
            <ac:spMk id="3" creationId="{00000000-0000-0000-0000-000000000000}"/>
          </ac:spMkLst>
        </pc:spChg>
        <pc:picChg chg="add mod">
          <ac:chgData name="Prasanna Krishnan V" userId="87ee476430c5b57e" providerId="LiveId" clId="{2FB5F54C-3430-430F-8722-0727986985A9}" dt="2024-08-01T10:32:34.275" v="4398" actId="14100"/>
          <ac:picMkLst>
            <pc:docMk/>
            <pc:sldMk cId="3812041956" sldId="618"/>
            <ac:picMk id="5122" creationId="{2DA6B1EA-1AC2-81C1-9DEF-ED8D86B32763}"/>
          </ac:picMkLst>
        </pc:picChg>
      </pc:sldChg>
      <pc:sldChg chg="add del setBg">
        <pc:chgData name="Prasanna Krishnan V" userId="87ee476430c5b57e" providerId="LiveId" clId="{2FB5F54C-3430-430F-8722-0727986985A9}" dt="2024-08-01T10:35:17.324" v="4417"/>
        <pc:sldMkLst>
          <pc:docMk/>
          <pc:sldMk cId="3769013565" sldId="619"/>
        </pc:sldMkLst>
      </pc:sldChg>
      <pc:sldChg chg="addSp modSp add del modAnim">
        <pc:chgData name="Prasanna Krishnan V" userId="87ee476430c5b57e" providerId="LiveId" clId="{2FB5F54C-3430-430F-8722-0727986985A9}" dt="2024-08-01T10:35:10.283" v="4415" actId="2696"/>
        <pc:sldMkLst>
          <pc:docMk/>
          <pc:sldMk cId="4253274465" sldId="619"/>
        </pc:sldMkLst>
        <pc:spChg chg="mod">
          <ac:chgData name="Prasanna Krishnan V" userId="87ee476430c5b57e" providerId="LiveId" clId="{2FB5F54C-3430-430F-8722-0727986985A9}" dt="2024-08-01T10:24:05.491" v="4335" actId="20577"/>
          <ac:spMkLst>
            <pc:docMk/>
            <pc:sldMk cId="4253274465" sldId="619"/>
            <ac:spMk id="3" creationId="{00000000-0000-0000-0000-000000000000}"/>
          </ac:spMkLst>
        </pc:spChg>
        <pc:picChg chg="add mod">
          <ac:chgData name="Prasanna Krishnan V" userId="87ee476430c5b57e" providerId="LiveId" clId="{2FB5F54C-3430-430F-8722-0727986985A9}" dt="2024-08-01T10:33:15.043" v="4402" actId="14100"/>
          <ac:picMkLst>
            <pc:docMk/>
            <pc:sldMk cId="4253274465" sldId="619"/>
            <ac:picMk id="6146" creationId="{36E78655-D488-2FDD-E20A-25DBFBD39D08}"/>
          </ac:picMkLst>
        </pc:picChg>
      </pc:sldChg>
      <pc:sldChg chg="add del setBg">
        <pc:chgData name="Prasanna Krishnan V" userId="87ee476430c5b57e" providerId="LiveId" clId="{2FB5F54C-3430-430F-8722-0727986985A9}" dt="2024-08-01T10:35:17.324" v="4417"/>
        <pc:sldMkLst>
          <pc:docMk/>
          <pc:sldMk cId="1889857336" sldId="620"/>
        </pc:sldMkLst>
      </pc:sldChg>
      <pc:sldChg chg="addSp modSp add del">
        <pc:chgData name="Prasanna Krishnan V" userId="87ee476430c5b57e" providerId="LiveId" clId="{2FB5F54C-3430-430F-8722-0727986985A9}" dt="2024-08-01T10:35:10.283" v="4415" actId="2696"/>
        <pc:sldMkLst>
          <pc:docMk/>
          <pc:sldMk cId="3222035255" sldId="620"/>
        </pc:sldMkLst>
        <pc:picChg chg="add mod">
          <ac:chgData name="Prasanna Krishnan V" userId="87ee476430c5b57e" providerId="LiveId" clId="{2FB5F54C-3430-430F-8722-0727986985A9}" dt="2024-08-01T10:33:56.264" v="4406" actId="1076"/>
          <ac:picMkLst>
            <pc:docMk/>
            <pc:sldMk cId="3222035255" sldId="620"/>
            <ac:picMk id="7170" creationId="{01EB7C42-BA42-090D-7333-4C47BF1DDDC7}"/>
          </ac:picMkLst>
        </pc:picChg>
      </pc:sldChg>
      <pc:sldChg chg="add del setBg">
        <pc:chgData name="Prasanna Krishnan V" userId="87ee476430c5b57e" providerId="LiveId" clId="{2FB5F54C-3430-430F-8722-0727986985A9}" dt="2024-08-01T10:35:17.324" v="4417"/>
        <pc:sldMkLst>
          <pc:docMk/>
          <pc:sldMk cId="814984032" sldId="621"/>
        </pc:sldMkLst>
      </pc:sldChg>
      <pc:sldChg chg="addSp delSp modSp add del modAnim">
        <pc:chgData name="Prasanna Krishnan V" userId="87ee476430c5b57e" providerId="LiveId" clId="{2FB5F54C-3430-430F-8722-0727986985A9}" dt="2024-08-01T10:35:10.283" v="4415" actId="2696"/>
        <pc:sldMkLst>
          <pc:docMk/>
          <pc:sldMk cId="1804786963" sldId="621"/>
        </pc:sldMkLst>
        <pc:spChg chg="mod">
          <ac:chgData name="Prasanna Krishnan V" userId="87ee476430c5b57e" providerId="LiveId" clId="{2FB5F54C-3430-430F-8722-0727986985A9}" dt="2024-08-01T10:24:57.665" v="4341" actId="207"/>
          <ac:spMkLst>
            <pc:docMk/>
            <pc:sldMk cId="1804786963" sldId="621"/>
            <ac:spMk id="3" creationId="{00000000-0000-0000-0000-000000000000}"/>
          </ac:spMkLst>
        </pc:spChg>
        <pc:picChg chg="add del mod">
          <ac:chgData name="Prasanna Krishnan V" userId="87ee476430c5b57e" providerId="LiveId" clId="{2FB5F54C-3430-430F-8722-0727986985A9}" dt="2024-08-01T10:34:19.357" v="4407" actId="478"/>
          <ac:picMkLst>
            <pc:docMk/>
            <pc:sldMk cId="1804786963" sldId="621"/>
            <ac:picMk id="4" creationId="{F57CCD15-B3DA-893A-15BF-2A2BD596A372}"/>
          </ac:picMkLst>
        </pc:picChg>
        <pc:picChg chg="add mod">
          <ac:chgData name="Prasanna Krishnan V" userId="87ee476430c5b57e" providerId="LiveId" clId="{2FB5F54C-3430-430F-8722-0727986985A9}" dt="2024-08-01T10:34:27.309" v="4411" actId="14100"/>
          <ac:picMkLst>
            <pc:docMk/>
            <pc:sldMk cId="1804786963" sldId="621"/>
            <ac:picMk id="8194" creationId="{CC3B6830-4759-6478-9547-C1BCF693E9FF}"/>
          </ac:picMkLst>
        </pc:picChg>
      </pc:sldChg>
      <pc:sldChg chg="add del setBg">
        <pc:chgData name="Prasanna Krishnan V" userId="87ee476430c5b57e" providerId="LiveId" clId="{2FB5F54C-3430-430F-8722-0727986985A9}" dt="2024-08-01T10:35:17.324" v="4417"/>
        <pc:sldMkLst>
          <pc:docMk/>
          <pc:sldMk cId="1061022952" sldId="622"/>
        </pc:sldMkLst>
      </pc:sldChg>
      <pc:sldChg chg="modSp add del mod">
        <pc:chgData name="Prasanna Krishnan V" userId="87ee476430c5b57e" providerId="LiveId" clId="{2FB5F54C-3430-430F-8722-0727986985A9}" dt="2024-08-01T10:35:10.283" v="4415" actId="2696"/>
        <pc:sldMkLst>
          <pc:docMk/>
          <pc:sldMk cId="2791890774" sldId="622"/>
        </pc:sldMkLst>
        <pc:spChg chg="mod">
          <ac:chgData name="Prasanna Krishnan V" userId="87ee476430c5b57e" providerId="LiveId" clId="{2FB5F54C-3430-430F-8722-0727986985A9}" dt="2024-08-01T10:25:38.093" v="4347" actId="14100"/>
          <ac:spMkLst>
            <pc:docMk/>
            <pc:sldMk cId="2791890774" sldId="622"/>
            <ac:spMk id="3" creationId="{00000000-0000-0000-0000-000000000000}"/>
          </ac:spMkLst>
        </pc:spChg>
      </pc:sldChg>
      <pc:sldChg chg="addSp modSp add del mod">
        <pc:chgData name="Prasanna Krishnan V" userId="87ee476430c5b57e" providerId="LiveId" clId="{2FB5F54C-3430-430F-8722-0727986985A9}" dt="2024-08-01T10:35:10.283" v="4415" actId="2696"/>
        <pc:sldMkLst>
          <pc:docMk/>
          <pc:sldMk cId="1869128453" sldId="623"/>
        </pc:sldMkLst>
        <pc:spChg chg="mod">
          <ac:chgData name="Prasanna Krishnan V" userId="87ee476430c5b57e" providerId="LiveId" clId="{2FB5F54C-3430-430F-8722-0727986985A9}" dt="2024-08-01T10:26:04.101" v="4352" actId="6549"/>
          <ac:spMkLst>
            <pc:docMk/>
            <pc:sldMk cId="1869128453" sldId="623"/>
            <ac:spMk id="3" creationId="{00000000-0000-0000-0000-000000000000}"/>
          </ac:spMkLst>
        </pc:spChg>
        <pc:picChg chg="add mod">
          <ac:chgData name="Prasanna Krishnan V" userId="87ee476430c5b57e" providerId="LiveId" clId="{2FB5F54C-3430-430F-8722-0727986985A9}" dt="2024-08-01T10:34:46.594" v="4413" actId="1076"/>
          <ac:picMkLst>
            <pc:docMk/>
            <pc:sldMk cId="1869128453" sldId="623"/>
            <ac:picMk id="4" creationId="{69EE1AAE-0E92-E895-859D-FD138FC30A5C}"/>
          </ac:picMkLst>
        </pc:picChg>
      </pc:sldChg>
      <pc:sldChg chg="add del setBg">
        <pc:chgData name="Prasanna Krishnan V" userId="87ee476430c5b57e" providerId="LiveId" clId="{2FB5F54C-3430-430F-8722-0727986985A9}" dt="2024-08-01T10:35:17.324" v="4417"/>
        <pc:sldMkLst>
          <pc:docMk/>
          <pc:sldMk cId="4068678149" sldId="623"/>
        </pc:sldMkLst>
      </pc:sldChg>
      <pc:sldChg chg="modSp add del mod">
        <pc:chgData name="Prasanna Krishnan V" userId="87ee476430c5b57e" providerId="LiveId" clId="{2FB5F54C-3430-430F-8722-0727986985A9}" dt="2024-08-01T10:35:10.283" v="4415" actId="2696"/>
        <pc:sldMkLst>
          <pc:docMk/>
          <pc:sldMk cId="670510925" sldId="624"/>
        </pc:sldMkLst>
        <pc:spChg chg="mod">
          <ac:chgData name="Prasanna Krishnan V" userId="87ee476430c5b57e" providerId="LiveId" clId="{2FB5F54C-3430-430F-8722-0727986985A9}" dt="2024-08-01T10:27:50.509" v="4387" actId="6549"/>
          <ac:spMkLst>
            <pc:docMk/>
            <pc:sldMk cId="670510925" sldId="624"/>
            <ac:spMk id="3" creationId="{00000000-0000-0000-0000-000000000000}"/>
          </ac:spMkLst>
        </pc:spChg>
      </pc:sldChg>
      <pc:sldChg chg="add del setBg">
        <pc:chgData name="Prasanna Krishnan V" userId="87ee476430c5b57e" providerId="LiveId" clId="{2FB5F54C-3430-430F-8722-0727986985A9}" dt="2024-08-01T10:35:17.324" v="4417"/>
        <pc:sldMkLst>
          <pc:docMk/>
          <pc:sldMk cId="1019949988" sldId="624"/>
        </pc:sldMkLst>
      </pc:sldChg>
      <pc:sldChg chg="addSp delSp modSp add mod modAnim">
        <pc:chgData name="Prasanna Krishnan V" userId="87ee476430c5b57e" providerId="LiveId" clId="{2FB5F54C-3430-430F-8722-0727986985A9}" dt="2024-08-01T10:38:59.606" v="4500" actId="1076"/>
        <pc:sldMkLst>
          <pc:docMk/>
          <pc:sldMk cId="2208889911" sldId="625"/>
        </pc:sldMkLst>
        <pc:spChg chg="mod">
          <ac:chgData name="Prasanna Krishnan V" userId="87ee476430c5b57e" providerId="LiveId" clId="{2FB5F54C-3430-430F-8722-0727986985A9}" dt="2024-08-01T10:38:43.361" v="4496" actId="255"/>
          <ac:spMkLst>
            <pc:docMk/>
            <pc:sldMk cId="2208889911" sldId="625"/>
            <ac:spMk id="3" creationId="{00000000-0000-0000-0000-000000000000}"/>
          </ac:spMkLst>
        </pc:spChg>
        <pc:picChg chg="add mod">
          <ac:chgData name="Prasanna Krishnan V" userId="87ee476430c5b57e" providerId="LiveId" clId="{2FB5F54C-3430-430F-8722-0727986985A9}" dt="2024-08-01T10:38:52.869" v="4498" actId="14100"/>
          <ac:picMkLst>
            <pc:docMk/>
            <pc:sldMk cId="2208889911" sldId="625"/>
            <ac:picMk id="5" creationId="{A639613A-FEA1-68AF-C4B6-964BE8C8315F}"/>
          </ac:picMkLst>
        </pc:picChg>
        <pc:picChg chg="del">
          <ac:chgData name="Prasanna Krishnan V" userId="87ee476430c5b57e" providerId="LiveId" clId="{2FB5F54C-3430-430F-8722-0727986985A9}" dt="2024-08-01T10:38:14.221" v="4492" actId="478"/>
          <ac:picMkLst>
            <pc:docMk/>
            <pc:sldMk cId="2208889911" sldId="625"/>
            <ac:picMk id="4098" creationId="{90AC76A5-37B6-48E0-9C91-94EDEEE3212A}"/>
          </ac:picMkLst>
        </pc:picChg>
        <pc:inkChg chg="add mod">
          <ac:chgData name="Prasanna Krishnan V" userId="87ee476430c5b57e" providerId="LiveId" clId="{2FB5F54C-3430-430F-8722-0727986985A9}" dt="2024-08-01T10:38:59.606" v="4500" actId="1076"/>
          <ac:inkMkLst>
            <pc:docMk/>
            <pc:sldMk cId="2208889911" sldId="625"/>
            <ac:inkMk id="6" creationId="{20F67258-7601-2009-F752-1B7BFFB0C764}"/>
          </ac:inkMkLst>
        </pc:inkChg>
        <pc:inkChg chg="add mod">
          <ac:chgData name="Prasanna Krishnan V" userId="87ee476430c5b57e" providerId="LiveId" clId="{2FB5F54C-3430-430F-8722-0727986985A9}" dt="2024-08-01T10:38:56.088" v="4499" actId="1076"/>
          <ac:inkMkLst>
            <pc:docMk/>
            <pc:sldMk cId="2208889911" sldId="625"/>
            <ac:inkMk id="7" creationId="{4CDCBBD5-1E7A-C47E-D5D8-5AEC0002C658}"/>
          </ac:inkMkLst>
        </pc:inkChg>
        <pc:inkChg chg="add">
          <ac:chgData name="Prasanna Krishnan V" userId="87ee476430c5b57e" providerId="LiveId" clId="{2FB5F54C-3430-430F-8722-0727986985A9}" dt="2024-08-01T10:38:35.848" v="4495" actId="9405"/>
          <ac:inkMkLst>
            <pc:docMk/>
            <pc:sldMk cId="2208889911" sldId="625"/>
            <ac:inkMk id="8" creationId="{BE4EF5F8-87F3-C2BE-1447-CC877153C187}"/>
          </ac:inkMkLst>
        </pc:inkChg>
      </pc:sldChg>
    </pc:docChg>
  </pc:docChgLst>
  <pc:docChgLst>
    <pc:chgData name="Prasanna Krishnan V" userId="87ee476430c5b57e" providerId="LiveId" clId="{CF5346B7-7541-46F6-AF96-5B5808565943}"/>
    <pc:docChg chg="undo custSel addSld delSld modSld sldOrd">
      <pc:chgData name="Prasanna Krishnan V" userId="87ee476430c5b57e" providerId="LiveId" clId="{CF5346B7-7541-46F6-AF96-5B5808565943}" dt="2024-02-02T03:14:24.923" v="2967"/>
      <pc:docMkLst>
        <pc:docMk/>
      </pc:docMkLst>
      <pc:sldChg chg="modSp">
        <pc:chgData name="Prasanna Krishnan V" userId="87ee476430c5b57e" providerId="LiveId" clId="{CF5346B7-7541-46F6-AF96-5B5808565943}" dt="2024-02-01T15:42:06.665" v="9" actId="6549"/>
        <pc:sldMkLst>
          <pc:docMk/>
          <pc:sldMk cId="713894598" sldId="256"/>
        </pc:sldMkLst>
        <pc:spChg chg="mod">
          <ac:chgData name="Prasanna Krishnan V" userId="87ee476430c5b57e" providerId="LiveId" clId="{CF5346B7-7541-46F6-AF96-5B5808565943}" dt="2024-02-01T15:42:06.665" v="9" actId="6549"/>
          <ac:spMkLst>
            <pc:docMk/>
            <pc:sldMk cId="713894598" sldId="256"/>
            <ac:spMk id="3" creationId="{00000000-0000-0000-0000-000000000000}"/>
          </ac:spMkLst>
        </pc:spChg>
      </pc:sldChg>
      <pc:sldChg chg="modSp">
        <pc:chgData name="Prasanna Krishnan V" userId="87ee476430c5b57e" providerId="LiveId" clId="{CF5346B7-7541-46F6-AF96-5B5808565943}" dt="2024-02-01T17:40:04.825" v="649" actId="20577"/>
        <pc:sldMkLst>
          <pc:docMk/>
          <pc:sldMk cId="1757539084" sldId="336"/>
        </pc:sldMkLst>
        <pc:spChg chg="mod">
          <ac:chgData name="Prasanna Krishnan V" userId="87ee476430c5b57e" providerId="LiveId" clId="{CF5346B7-7541-46F6-AF96-5B5808565943}" dt="2024-02-01T17:40:04.825" v="649" actId="20577"/>
          <ac:spMkLst>
            <pc:docMk/>
            <pc:sldMk cId="1757539084" sldId="336"/>
            <ac:spMk id="3" creationId="{00000000-0000-0000-0000-000000000000}"/>
          </ac:spMkLst>
        </pc:spChg>
      </pc:sldChg>
      <pc:sldChg chg="modSp mod">
        <pc:chgData name="Prasanna Krishnan V" userId="87ee476430c5b57e" providerId="LiveId" clId="{CF5346B7-7541-46F6-AF96-5B5808565943}" dt="2024-02-01T15:54:17.543" v="157" actId="1076"/>
        <pc:sldMkLst>
          <pc:docMk/>
          <pc:sldMk cId="3513844253" sldId="425"/>
        </pc:sldMkLst>
        <pc:spChg chg="mod">
          <ac:chgData name="Prasanna Krishnan V" userId="87ee476430c5b57e" providerId="LiveId" clId="{CF5346B7-7541-46F6-AF96-5B5808565943}" dt="2024-02-01T15:54:12.859" v="156" actId="1076"/>
          <ac:spMkLst>
            <pc:docMk/>
            <pc:sldMk cId="3513844253" sldId="425"/>
            <ac:spMk id="6" creationId="{00000000-0000-0000-0000-000000000000}"/>
          </ac:spMkLst>
        </pc:spChg>
        <pc:spChg chg="mod">
          <ac:chgData name="Prasanna Krishnan V" userId="87ee476430c5b57e" providerId="LiveId" clId="{CF5346B7-7541-46F6-AF96-5B5808565943}" dt="2024-02-01T15:53:19.877" v="152" actId="1076"/>
          <ac:spMkLst>
            <pc:docMk/>
            <pc:sldMk cId="3513844253" sldId="425"/>
            <ac:spMk id="8" creationId="{00000000-0000-0000-0000-000000000000}"/>
          </ac:spMkLst>
        </pc:spChg>
        <pc:spChg chg="mod">
          <ac:chgData name="Prasanna Krishnan V" userId="87ee476430c5b57e" providerId="LiveId" clId="{CF5346B7-7541-46F6-AF96-5B5808565943}" dt="2024-02-01T15:50:39.753" v="104" actId="1076"/>
          <ac:spMkLst>
            <pc:docMk/>
            <pc:sldMk cId="3513844253" sldId="425"/>
            <ac:spMk id="9" creationId="{382602EF-2BC2-4C60-A581-FF2D04755810}"/>
          </ac:spMkLst>
        </pc:spChg>
        <pc:spChg chg="mod">
          <ac:chgData name="Prasanna Krishnan V" userId="87ee476430c5b57e" providerId="LiveId" clId="{CF5346B7-7541-46F6-AF96-5B5808565943}" dt="2024-02-01T15:54:17.543" v="157" actId="1076"/>
          <ac:spMkLst>
            <pc:docMk/>
            <pc:sldMk cId="3513844253" sldId="425"/>
            <ac:spMk id="10" creationId="{00000000-0000-0000-0000-000000000000}"/>
          </ac:spMkLst>
        </pc:spChg>
        <pc:spChg chg="mod">
          <ac:chgData name="Prasanna Krishnan V" userId="87ee476430c5b57e" providerId="LiveId" clId="{CF5346B7-7541-46F6-AF96-5B5808565943}" dt="2024-02-01T15:50:43.811" v="105" actId="1076"/>
          <ac:spMkLst>
            <pc:docMk/>
            <pc:sldMk cId="3513844253" sldId="425"/>
            <ac:spMk id="11" creationId="{99EF0B94-3C24-476F-BAD8-67461A74EF12}"/>
          </ac:spMkLst>
        </pc:spChg>
        <pc:spChg chg="mod">
          <ac:chgData name="Prasanna Krishnan V" userId="87ee476430c5b57e" providerId="LiveId" clId="{CF5346B7-7541-46F6-AF96-5B5808565943}" dt="2024-02-01T15:51:00.463" v="108" actId="1076"/>
          <ac:spMkLst>
            <pc:docMk/>
            <pc:sldMk cId="3513844253" sldId="425"/>
            <ac:spMk id="12" creationId="{EC65C315-8205-468E-8687-63862C2F5BD0}"/>
          </ac:spMkLst>
        </pc:spChg>
        <pc:spChg chg="mod">
          <ac:chgData name="Prasanna Krishnan V" userId="87ee476430c5b57e" providerId="LiveId" clId="{CF5346B7-7541-46F6-AF96-5B5808565943}" dt="2024-02-01T15:50:49.645" v="106" actId="1076"/>
          <ac:spMkLst>
            <pc:docMk/>
            <pc:sldMk cId="3513844253" sldId="425"/>
            <ac:spMk id="13" creationId="{37A6D592-C4C8-41DE-84A0-575552E35E89}"/>
          </ac:spMkLst>
        </pc:spChg>
        <pc:spChg chg="mod">
          <ac:chgData name="Prasanna Krishnan V" userId="87ee476430c5b57e" providerId="LiveId" clId="{CF5346B7-7541-46F6-AF96-5B5808565943}" dt="2024-02-01T15:50:54.372" v="107" actId="1076"/>
          <ac:spMkLst>
            <pc:docMk/>
            <pc:sldMk cId="3513844253" sldId="425"/>
            <ac:spMk id="14" creationId="{0EBAF4F1-C248-4533-87C8-615D540EBB2F}"/>
          </ac:spMkLst>
        </pc:spChg>
        <pc:graphicFrameChg chg="mod modGraphic">
          <ac:chgData name="Prasanna Krishnan V" userId="87ee476430c5b57e" providerId="LiveId" clId="{CF5346B7-7541-46F6-AF96-5B5808565943}" dt="2024-02-01T15:54:07.111" v="155" actId="1076"/>
          <ac:graphicFrameMkLst>
            <pc:docMk/>
            <pc:sldMk cId="3513844253" sldId="425"/>
            <ac:graphicFrameMk id="4" creationId="{00000000-0000-0000-0000-000000000000}"/>
          </ac:graphicFrameMkLst>
        </pc:graphicFrameChg>
      </pc:sldChg>
      <pc:sldChg chg="addSp modSp mod modAnim">
        <pc:chgData name="Prasanna Krishnan V" userId="87ee476430c5b57e" providerId="LiveId" clId="{CF5346B7-7541-46F6-AF96-5B5808565943}" dt="2024-02-01T16:28:28.309" v="242"/>
        <pc:sldMkLst>
          <pc:docMk/>
          <pc:sldMk cId="3558338912" sldId="444"/>
        </pc:sldMkLst>
        <pc:spChg chg="mod">
          <ac:chgData name="Prasanna Krishnan V" userId="87ee476430c5b57e" providerId="LiveId" clId="{CF5346B7-7541-46F6-AF96-5B5808565943}" dt="2024-02-01T16:26:59.910" v="239" actId="6549"/>
          <ac:spMkLst>
            <pc:docMk/>
            <pc:sldMk cId="3558338912" sldId="444"/>
            <ac:spMk id="3" creationId="{00000000-0000-0000-0000-000000000000}"/>
          </ac:spMkLst>
        </pc:spChg>
        <pc:inkChg chg="add">
          <ac:chgData name="Prasanna Krishnan V" userId="87ee476430c5b57e" providerId="LiveId" clId="{CF5346B7-7541-46F6-AF96-5B5808565943}" dt="2024-02-01T16:27:28.594" v="240" actId="9405"/>
          <ac:inkMkLst>
            <pc:docMk/>
            <pc:sldMk cId="3558338912" sldId="444"/>
            <ac:inkMk id="4" creationId="{FB639A32-02CB-8AA5-7B6D-8ECD54E81C20}"/>
          </ac:inkMkLst>
        </pc:inkChg>
        <pc:inkChg chg="add">
          <ac:chgData name="Prasanna Krishnan V" userId="87ee476430c5b57e" providerId="LiveId" clId="{CF5346B7-7541-46F6-AF96-5B5808565943}" dt="2024-02-01T16:27:33.270" v="241" actId="9405"/>
          <ac:inkMkLst>
            <pc:docMk/>
            <pc:sldMk cId="3558338912" sldId="444"/>
            <ac:inkMk id="5" creationId="{5F7797EA-1B82-BD06-F5E4-7F5870D49ED6}"/>
          </ac:inkMkLst>
        </pc:inkChg>
      </pc:sldChg>
      <pc:sldChg chg="addSp modSp mod ord modAnim">
        <pc:chgData name="Prasanna Krishnan V" userId="87ee476430c5b57e" providerId="LiveId" clId="{CF5346B7-7541-46F6-AF96-5B5808565943}" dt="2024-02-02T01:58:39.295" v="673"/>
        <pc:sldMkLst>
          <pc:docMk/>
          <pc:sldMk cId="4169828259" sldId="490"/>
        </pc:sldMkLst>
        <pc:spChg chg="mod">
          <ac:chgData name="Prasanna Krishnan V" userId="87ee476430c5b57e" providerId="LiveId" clId="{CF5346B7-7541-46F6-AF96-5B5808565943}" dt="2024-02-01T17:11:56.321" v="290" actId="6549"/>
          <ac:spMkLst>
            <pc:docMk/>
            <pc:sldMk cId="4169828259" sldId="490"/>
            <ac:spMk id="3" creationId="{00000000-0000-0000-0000-000000000000}"/>
          </ac:spMkLst>
        </pc:spChg>
        <pc:spChg chg="add mod">
          <ac:chgData name="Prasanna Krishnan V" userId="87ee476430c5b57e" providerId="LiveId" clId="{CF5346B7-7541-46F6-AF96-5B5808565943}" dt="2024-02-02T01:58:05.518" v="669" actId="14100"/>
          <ac:spMkLst>
            <pc:docMk/>
            <pc:sldMk cId="4169828259" sldId="490"/>
            <ac:spMk id="4" creationId="{94BBD2FB-B7D9-81B2-4BCF-0767A6FB48F1}"/>
          </ac:spMkLst>
        </pc:spChg>
        <pc:spChg chg="add mod">
          <ac:chgData name="Prasanna Krishnan V" userId="87ee476430c5b57e" providerId="LiveId" clId="{CF5346B7-7541-46F6-AF96-5B5808565943}" dt="2024-02-02T01:57:41.526" v="665" actId="14100"/>
          <ac:spMkLst>
            <pc:docMk/>
            <pc:sldMk cId="4169828259" sldId="490"/>
            <ac:spMk id="6" creationId="{6AB132A2-5936-3C1E-7512-4049A76E508A}"/>
          </ac:spMkLst>
        </pc:spChg>
        <pc:picChg chg="add mod">
          <ac:chgData name="Prasanna Krishnan V" userId="87ee476430c5b57e" providerId="LiveId" clId="{CF5346B7-7541-46F6-AF96-5B5808565943}" dt="2024-02-02T01:57:28.047" v="663" actId="1076"/>
          <ac:picMkLst>
            <pc:docMk/>
            <pc:sldMk cId="4169828259" sldId="490"/>
            <ac:picMk id="5" creationId="{B8FA2B59-A545-7030-94F0-D3A590C2D444}"/>
          </ac:picMkLst>
        </pc:picChg>
      </pc:sldChg>
      <pc:sldChg chg="del">
        <pc:chgData name="Prasanna Krishnan V" userId="87ee476430c5b57e" providerId="LiveId" clId="{CF5346B7-7541-46F6-AF96-5B5808565943}" dt="2024-02-01T17:15:03.913" v="302" actId="47"/>
        <pc:sldMkLst>
          <pc:docMk/>
          <pc:sldMk cId="1642230340" sldId="523"/>
        </pc:sldMkLst>
      </pc:sldChg>
      <pc:sldChg chg="del">
        <pc:chgData name="Prasanna Krishnan V" userId="87ee476430c5b57e" providerId="LiveId" clId="{CF5346B7-7541-46F6-AF96-5B5808565943}" dt="2024-02-01T17:38:30.479" v="603" actId="47"/>
        <pc:sldMkLst>
          <pc:docMk/>
          <pc:sldMk cId="737764957" sldId="524"/>
        </pc:sldMkLst>
      </pc:sldChg>
      <pc:sldChg chg="del">
        <pc:chgData name="Prasanna Krishnan V" userId="87ee476430c5b57e" providerId="LiveId" clId="{CF5346B7-7541-46F6-AF96-5B5808565943}" dt="2024-02-01T17:39:00.921" v="620" actId="47"/>
        <pc:sldMkLst>
          <pc:docMk/>
          <pc:sldMk cId="3107315253" sldId="540"/>
        </pc:sldMkLst>
      </pc:sldChg>
      <pc:sldChg chg="del">
        <pc:chgData name="Prasanna Krishnan V" userId="87ee476430c5b57e" providerId="LiveId" clId="{CF5346B7-7541-46F6-AF96-5B5808565943}" dt="2024-02-01T17:38:37.613" v="604" actId="47"/>
        <pc:sldMkLst>
          <pc:docMk/>
          <pc:sldMk cId="3028894085" sldId="544"/>
        </pc:sldMkLst>
      </pc:sldChg>
      <pc:sldChg chg="del">
        <pc:chgData name="Prasanna Krishnan V" userId="87ee476430c5b57e" providerId="LiveId" clId="{CF5346B7-7541-46F6-AF96-5B5808565943}" dt="2024-02-01T17:38:58.516" v="617" actId="47"/>
        <pc:sldMkLst>
          <pc:docMk/>
          <pc:sldMk cId="778564220" sldId="545"/>
        </pc:sldMkLst>
      </pc:sldChg>
      <pc:sldChg chg="modSp mod modAnim">
        <pc:chgData name="Prasanna Krishnan V" userId="87ee476430c5b57e" providerId="LiveId" clId="{CF5346B7-7541-46F6-AF96-5B5808565943}" dt="2024-02-02T02:42:26.976" v="2123" actId="27636"/>
        <pc:sldMkLst>
          <pc:docMk/>
          <pc:sldMk cId="1600518014" sldId="548"/>
        </pc:sldMkLst>
        <pc:spChg chg="mod">
          <ac:chgData name="Prasanna Krishnan V" userId="87ee476430c5b57e" providerId="LiveId" clId="{CF5346B7-7541-46F6-AF96-5B5808565943}" dt="2024-02-02T02:42:26.976" v="2123" actId="27636"/>
          <ac:spMkLst>
            <pc:docMk/>
            <pc:sldMk cId="1600518014" sldId="548"/>
            <ac:spMk id="3" creationId="{00000000-0000-0000-0000-000000000000}"/>
          </ac:spMkLst>
        </pc:spChg>
      </pc:sldChg>
      <pc:sldChg chg="modSp modAnim">
        <pc:chgData name="Prasanna Krishnan V" userId="87ee476430c5b57e" providerId="LiveId" clId="{CF5346B7-7541-46F6-AF96-5B5808565943}" dt="2024-02-02T02:31:57.708" v="1620" actId="14100"/>
        <pc:sldMkLst>
          <pc:docMk/>
          <pc:sldMk cId="1903835313" sldId="550"/>
        </pc:sldMkLst>
        <pc:spChg chg="mod">
          <ac:chgData name="Prasanna Krishnan V" userId="87ee476430c5b57e" providerId="LiveId" clId="{CF5346B7-7541-46F6-AF96-5B5808565943}" dt="2024-02-02T02:31:52.731" v="1619" actId="6549"/>
          <ac:spMkLst>
            <pc:docMk/>
            <pc:sldMk cId="1903835313" sldId="550"/>
            <ac:spMk id="3" creationId="{00000000-0000-0000-0000-000000000000}"/>
          </ac:spMkLst>
        </pc:spChg>
        <pc:picChg chg="mod">
          <ac:chgData name="Prasanna Krishnan V" userId="87ee476430c5b57e" providerId="LiveId" clId="{CF5346B7-7541-46F6-AF96-5B5808565943}" dt="2024-02-02T02:31:57.708" v="1620" actId="14100"/>
          <ac:picMkLst>
            <pc:docMk/>
            <pc:sldMk cId="1903835313" sldId="550"/>
            <ac:picMk id="4098" creationId="{90AC76A5-37B6-48E0-9C91-94EDEEE3212A}"/>
          </ac:picMkLst>
        </pc:picChg>
      </pc:sldChg>
      <pc:sldChg chg="del">
        <pc:chgData name="Prasanna Krishnan V" userId="87ee476430c5b57e" providerId="LiveId" clId="{CF5346B7-7541-46F6-AF96-5B5808565943}" dt="2024-02-01T17:38:59.284" v="618" actId="47"/>
        <pc:sldMkLst>
          <pc:docMk/>
          <pc:sldMk cId="254025937" sldId="552"/>
        </pc:sldMkLst>
      </pc:sldChg>
      <pc:sldChg chg="del">
        <pc:chgData name="Prasanna Krishnan V" userId="87ee476430c5b57e" providerId="LiveId" clId="{CF5346B7-7541-46F6-AF96-5B5808565943}" dt="2024-02-01T17:38:59.741" v="619" actId="47"/>
        <pc:sldMkLst>
          <pc:docMk/>
          <pc:sldMk cId="782407517" sldId="553"/>
        </pc:sldMkLst>
      </pc:sldChg>
      <pc:sldChg chg="modSp ord">
        <pc:chgData name="Prasanna Krishnan V" userId="87ee476430c5b57e" providerId="LiveId" clId="{CF5346B7-7541-46F6-AF96-5B5808565943}" dt="2024-02-01T17:38:50.563" v="616" actId="20577"/>
        <pc:sldMkLst>
          <pc:docMk/>
          <pc:sldMk cId="2342973031" sldId="560"/>
        </pc:sldMkLst>
        <pc:spChg chg="mod">
          <ac:chgData name="Prasanna Krishnan V" userId="87ee476430c5b57e" providerId="LiveId" clId="{CF5346B7-7541-46F6-AF96-5B5808565943}" dt="2024-02-01T17:38:50.563" v="616" actId="20577"/>
          <ac:spMkLst>
            <pc:docMk/>
            <pc:sldMk cId="2342973031" sldId="560"/>
            <ac:spMk id="3" creationId="{00000000-0000-0000-0000-000000000000}"/>
          </ac:spMkLst>
        </pc:spChg>
      </pc:sldChg>
      <pc:sldChg chg="del">
        <pc:chgData name="Prasanna Krishnan V" userId="87ee476430c5b57e" providerId="LiveId" clId="{CF5346B7-7541-46F6-AF96-5B5808565943}" dt="2024-02-01T17:39:03.985" v="623" actId="47"/>
        <pc:sldMkLst>
          <pc:docMk/>
          <pc:sldMk cId="1012653445" sldId="562"/>
        </pc:sldMkLst>
      </pc:sldChg>
      <pc:sldChg chg="del">
        <pc:chgData name="Prasanna Krishnan V" userId="87ee476430c5b57e" providerId="LiveId" clId="{CF5346B7-7541-46F6-AF96-5B5808565943}" dt="2024-02-01T17:39:01.659" v="621" actId="47"/>
        <pc:sldMkLst>
          <pc:docMk/>
          <pc:sldMk cId="3424214666" sldId="563"/>
        </pc:sldMkLst>
      </pc:sldChg>
      <pc:sldChg chg="del">
        <pc:chgData name="Prasanna Krishnan V" userId="87ee476430c5b57e" providerId="LiveId" clId="{CF5346B7-7541-46F6-AF96-5B5808565943}" dt="2024-02-01T17:39:10.179" v="626" actId="47"/>
        <pc:sldMkLst>
          <pc:docMk/>
          <pc:sldMk cId="3864205835" sldId="564"/>
        </pc:sldMkLst>
      </pc:sldChg>
      <pc:sldChg chg="del">
        <pc:chgData name="Prasanna Krishnan V" userId="87ee476430c5b57e" providerId="LiveId" clId="{CF5346B7-7541-46F6-AF96-5B5808565943}" dt="2024-02-01T17:39:13.603" v="629" actId="47"/>
        <pc:sldMkLst>
          <pc:docMk/>
          <pc:sldMk cId="1637462541" sldId="572"/>
        </pc:sldMkLst>
      </pc:sldChg>
      <pc:sldChg chg="addSp modSp mod modAnim modNotesTx">
        <pc:chgData name="Prasanna Krishnan V" userId="87ee476430c5b57e" providerId="LiveId" clId="{CF5346B7-7541-46F6-AF96-5B5808565943}" dt="2024-02-02T02:35:29.504" v="1786" actId="6549"/>
        <pc:sldMkLst>
          <pc:docMk/>
          <pc:sldMk cId="1156611024" sldId="573"/>
        </pc:sldMkLst>
        <pc:spChg chg="mod">
          <ac:chgData name="Prasanna Krishnan V" userId="87ee476430c5b57e" providerId="LiveId" clId="{CF5346B7-7541-46F6-AF96-5B5808565943}" dt="2024-02-01T17:28:35.712" v="467" actId="20577"/>
          <ac:spMkLst>
            <pc:docMk/>
            <pc:sldMk cId="1156611024" sldId="573"/>
            <ac:spMk id="3" creationId="{00000000-0000-0000-0000-000000000000}"/>
          </ac:spMkLst>
        </pc:spChg>
        <pc:picChg chg="mod">
          <ac:chgData name="Prasanna Krishnan V" userId="87ee476430c5b57e" providerId="LiveId" clId="{CF5346B7-7541-46F6-AF96-5B5808565943}" dt="2024-02-01T17:24:33.437" v="390" actId="14100"/>
          <ac:picMkLst>
            <pc:docMk/>
            <pc:sldMk cId="1156611024" sldId="573"/>
            <ac:picMk id="4" creationId="{00000000-0000-0000-0000-000000000000}"/>
          </ac:picMkLst>
        </pc:picChg>
        <pc:inkChg chg="add">
          <ac:chgData name="Prasanna Krishnan V" userId="87ee476430c5b57e" providerId="LiveId" clId="{CF5346B7-7541-46F6-AF96-5B5808565943}" dt="2024-02-01T17:25:30.525" v="394" actId="9405"/>
          <ac:inkMkLst>
            <pc:docMk/>
            <pc:sldMk cId="1156611024" sldId="573"/>
            <ac:inkMk id="5" creationId="{1791DFEF-97E0-DA82-A121-A77855D6CFF0}"/>
          </ac:inkMkLst>
        </pc:inkChg>
        <pc:inkChg chg="add">
          <ac:chgData name="Prasanna Krishnan V" userId="87ee476430c5b57e" providerId="LiveId" clId="{CF5346B7-7541-46F6-AF96-5B5808565943}" dt="2024-02-01T17:25:35.944" v="395" actId="9405"/>
          <ac:inkMkLst>
            <pc:docMk/>
            <pc:sldMk cId="1156611024" sldId="573"/>
            <ac:inkMk id="6" creationId="{BD903D86-759E-BF43-0BF8-A8D2926D634B}"/>
          </ac:inkMkLst>
        </pc:inkChg>
        <pc:inkChg chg="add">
          <ac:chgData name="Prasanna Krishnan V" userId="87ee476430c5b57e" providerId="LiveId" clId="{CF5346B7-7541-46F6-AF96-5B5808565943}" dt="2024-02-01T17:25:49.114" v="396" actId="9405"/>
          <ac:inkMkLst>
            <pc:docMk/>
            <pc:sldMk cId="1156611024" sldId="573"/>
            <ac:inkMk id="7" creationId="{C993605E-C924-6498-ABDD-A4F0A3A78735}"/>
          </ac:inkMkLst>
        </pc:inkChg>
        <pc:inkChg chg="add">
          <ac:chgData name="Prasanna Krishnan V" userId="87ee476430c5b57e" providerId="LiveId" clId="{CF5346B7-7541-46F6-AF96-5B5808565943}" dt="2024-02-01T17:25:58.588" v="397" actId="9405"/>
          <ac:inkMkLst>
            <pc:docMk/>
            <pc:sldMk cId="1156611024" sldId="573"/>
            <ac:inkMk id="8" creationId="{A63CA01D-9881-4310-23D5-09B3531DCF19}"/>
          </ac:inkMkLst>
        </pc:inkChg>
        <pc:inkChg chg="add">
          <ac:chgData name="Prasanna Krishnan V" userId="87ee476430c5b57e" providerId="LiveId" clId="{CF5346B7-7541-46F6-AF96-5B5808565943}" dt="2024-02-01T17:26:16.954" v="398" actId="9405"/>
          <ac:inkMkLst>
            <pc:docMk/>
            <pc:sldMk cId="1156611024" sldId="573"/>
            <ac:inkMk id="9" creationId="{C6E7D20A-E668-F7CA-0C4F-B0E644C346CC}"/>
          </ac:inkMkLst>
        </pc:inkChg>
      </pc:sldChg>
      <pc:sldChg chg="del">
        <pc:chgData name="Prasanna Krishnan V" userId="87ee476430c5b57e" providerId="LiveId" clId="{CF5346B7-7541-46F6-AF96-5B5808565943}" dt="2024-02-01T17:15:05.439" v="303" actId="47"/>
        <pc:sldMkLst>
          <pc:docMk/>
          <pc:sldMk cId="3097100898" sldId="575"/>
        </pc:sldMkLst>
      </pc:sldChg>
      <pc:sldChg chg="addSp delSp modSp mod modAnim modNotesTx">
        <pc:chgData name="Prasanna Krishnan V" userId="87ee476430c5b57e" providerId="LiveId" clId="{CF5346B7-7541-46F6-AF96-5B5808565943}" dt="2024-02-02T02:40:24.024" v="2075" actId="1076"/>
        <pc:sldMkLst>
          <pc:docMk/>
          <pc:sldMk cId="2653457663" sldId="576"/>
        </pc:sldMkLst>
        <pc:spChg chg="mod">
          <ac:chgData name="Prasanna Krishnan V" userId="87ee476430c5b57e" providerId="LiveId" clId="{CF5346B7-7541-46F6-AF96-5B5808565943}" dt="2024-02-02T02:40:24.024" v="2075" actId="1076"/>
          <ac:spMkLst>
            <pc:docMk/>
            <pc:sldMk cId="2653457663" sldId="576"/>
            <ac:spMk id="3" creationId="{00000000-0000-0000-0000-000000000000}"/>
          </ac:spMkLst>
        </pc:spChg>
        <pc:picChg chg="del mod">
          <ac:chgData name="Prasanna Krishnan V" userId="87ee476430c5b57e" providerId="LiveId" clId="{CF5346B7-7541-46F6-AF96-5B5808565943}" dt="2024-02-02T02:40:19.660" v="2074" actId="478"/>
          <ac:picMkLst>
            <pc:docMk/>
            <pc:sldMk cId="2653457663" sldId="576"/>
            <ac:picMk id="4" creationId="{00000000-0000-0000-0000-000000000000}"/>
          </ac:picMkLst>
        </pc:picChg>
        <pc:inkChg chg="add">
          <ac:chgData name="Prasanna Krishnan V" userId="87ee476430c5b57e" providerId="LiveId" clId="{CF5346B7-7541-46F6-AF96-5B5808565943}" dt="2024-02-01T17:34:27.953" v="557" actId="9405"/>
          <ac:inkMkLst>
            <pc:docMk/>
            <pc:sldMk cId="2653457663" sldId="576"/>
            <ac:inkMk id="5" creationId="{D7CF636F-A967-0E8A-8B62-92F276B26911}"/>
          </ac:inkMkLst>
        </pc:inkChg>
        <pc:inkChg chg="add">
          <ac:chgData name="Prasanna Krishnan V" userId="87ee476430c5b57e" providerId="LiveId" clId="{CF5346B7-7541-46F6-AF96-5B5808565943}" dt="2024-02-01T17:34:36.811" v="558" actId="9405"/>
          <ac:inkMkLst>
            <pc:docMk/>
            <pc:sldMk cId="2653457663" sldId="576"/>
            <ac:inkMk id="6" creationId="{ECD89690-6A64-FCE8-D950-9D9D3E743302}"/>
          </ac:inkMkLst>
        </pc:inkChg>
      </pc:sldChg>
      <pc:sldChg chg="del">
        <pc:chgData name="Prasanna Krishnan V" userId="87ee476430c5b57e" providerId="LiveId" clId="{CF5346B7-7541-46F6-AF96-5B5808565943}" dt="2024-02-01T17:39:02.083" v="622" actId="47"/>
        <pc:sldMkLst>
          <pc:docMk/>
          <pc:sldMk cId="1867162626" sldId="577"/>
        </pc:sldMkLst>
      </pc:sldChg>
      <pc:sldChg chg="del">
        <pc:chgData name="Prasanna Krishnan V" userId="87ee476430c5b57e" providerId="LiveId" clId="{CF5346B7-7541-46F6-AF96-5B5808565943}" dt="2024-02-01T17:39:04.442" v="624" actId="47"/>
        <pc:sldMkLst>
          <pc:docMk/>
          <pc:sldMk cId="419332112" sldId="578"/>
        </pc:sldMkLst>
      </pc:sldChg>
      <pc:sldChg chg="del">
        <pc:chgData name="Prasanna Krishnan V" userId="87ee476430c5b57e" providerId="LiveId" clId="{CF5346B7-7541-46F6-AF96-5B5808565943}" dt="2024-02-01T17:39:08.823" v="625" actId="47"/>
        <pc:sldMkLst>
          <pc:docMk/>
          <pc:sldMk cId="2111902759" sldId="579"/>
        </pc:sldMkLst>
      </pc:sldChg>
      <pc:sldChg chg="del">
        <pc:chgData name="Prasanna Krishnan V" userId="87ee476430c5b57e" providerId="LiveId" clId="{CF5346B7-7541-46F6-AF96-5B5808565943}" dt="2024-02-01T17:39:13.067" v="628" actId="47"/>
        <pc:sldMkLst>
          <pc:docMk/>
          <pc:sldMk cId="1215706202" sldId="580"/>
        </pc:sldMkLst>
      </pc:sldChg>
      <pc:sldChg chg="del">
        <pc:chgData name="Prasanna Krishnan V" userId="87ee476430c5b57e" providerId="LiveId" clId="{CF5346B7-7541-46F6-AF96-5B5808565943}" dt="2024-02-01T17:39:12.127" v="627" actId="47"/>
        <pc:sldMkLst>
          <pc:docMk/>
          <pc:sldMk cId="77985204" sldId="581"/>
        </pc:sldMkLst>
      </pc:sldChg>
      <pc:sldChg chg="addSp delSp modSp add mod modAnim">
        <pc:chgData name="Prasanna Krishnan V" userId="87ee476430c5b57e" providerId="LiveId" clId="{CF5346B7-7541-46F6-AF96-5B5808565943}" dt="2024-02-01T17:08:44.976" v="288" actId="9405"/>
        <pc:sldMkLst>
          <pc:docMk/>
          <pc:sldMk cId="2141326538" sldId="582"/>
        </pc:sldMkLst>
        <pc:spChg chg="add mod">
          <ac:chgData name="Prasanna Krishnan V" userId="87ee476430c5b57e" providerId="LiveId" clId="{CF5346B7-7541-46F6-AF96-5B5808565943}" dt="2024-02-01T17:02:47.636" v="262" actId="207"/>
          <ac:spMkLst>
            <pc:docMk/>
            <pc:sldMk cId="2141326538" sldId="582"/>
            <ac:spMk id="7" creationId="{94FD949E-D47F-E84A-FB76-E07C95E11083}"/>
          </ac:spMkLst>
        </pc:spChg>
        <pc:spChg chg="add mod">
          <ac:chgData name="Prasanna Krishnan V" userId="87ee476430c5b57e" providerId="LiveId" clId="{CF5346B7-7541-46F6-AF96-5B5808565943}" dt="2024-02-01T17:02:55.804" v="264" actId="1076"/>
          <ac:spMkLst>
            <pc:docMk/>
            <pc:sldMk cId="2141326538" sldId="582"/>
            <ac:spMk id="8" creationId="{4A81DBE9-276F-30AB-B23D-BE1414E34F76}"/>
          </ac:spMkLst>
        </pc:spChg>
        <pc:spChg chg="add mod">
          <ac:chgData name="Prasanna Krishnan V" userId="87ee476430c5b57e" providerId="LiveId" clId="{CF5346B7-7541-46F6-AF96-5B5808565943}" dt="2024-02-01T17:03:12.273" v="267" actId="1076"/>
          <ac:spMkLst>
            <pc:docMk/>
            <pc:sldMk cId="2141326538" sldId="582"/>
            <ac:spMk id="9" creationId="{7CEE98E3-DC2D-6F4E-881B-5AA1760D9E4E}"/>
          </ac:spMkLst>
        </pc:spChg>
        <pc:spChg chg="add mod">
          <ac:chgData name="Prasanna Krishnan V" userId="87ee476430c5b57e" providerId="LiveId" clId="{CF5346B7-7541-46F6-AF96-5B5808565943}" dt="2024-02-01T17:03:18.932" v="269" actId="1076"/>
          <ac:spMkLst>
            <pc:docMk/>
            <pc:sldMk cId="2141326538" sldId="582"/>
            <ac:spMk id="10" creationId="{8C7C3AD9-B378-D901-C679-08E13CDE7B0E}"/>
          </ac:spMkLst>
        </pc:spChg>
        <pc:spChg chg="mod">
          <ac:chgData name="Prasanna Krishnan V" userId="87ee476430c5b57e" providerId="LiveId" clId="{CF5346B7-7541-46F6-AF96-5B5808565943}" dt="2024-02-01T16:33:35.759" v="245" actId="20577"/>
          <ac:spMkLst>
            <pc:docMk/>
            <pc:sldMk cId="2141326538" sldId="582"/>
            <ac:spMk id="15" creationId="{8EDE92C0-F7CB-459A-9D0A-5F127E255925}"/>
          </ac:spMkLst>
        </pc:spChg>
        <pc:spChg chg="mod">
          <ac:chgData name="Prasanna Krishnan V" userId="87ee476430c5b57e" providerId="LiveId" clId="{CF5346B7-7541-46F6-AF96-5B5808565943}" dt="2024-02-01T16:47:36.497" v="259" actId="1076"/>
          <ac:spMkLst>
            <pc:docMk/>
            <pc:sldMk cId="2141326538" sldId="582"/>
            <ac:spMk id="16" creationId="{7BF2DFAA-4983-4361-B36D-49541C0D3F1F}"/>
          </ac:spMkLst>
        </pc:spChg>
        <pc:spChg chg="mod">
          <ac:chgData name="Prasanna Krishnan V" userId="87ee476430c5b57e" providerId="LiveId" clId="{CF5346B7-7541-46F6-AF96-5B5808565943}" dt="2024-02-01T16:47:29.579" v="258" actId="1076"/>
          <ac:spMkLst>
            <pc:docMk/>
            <pc:sldMk cId="2141326538" sldId="582"/>
            <ac:spMk id="17" creationId="{37F80432-8AF4-4111-87EE-6138B8524E00}"/>
          </ac:spMkLst>
        </pc:spChg>
        <pc:picChg chg="del">
          <ac:chgData name="Prasanna Krishnan V" userId="87ee476430c5b57e" providerId="LiveId" clId="{CF5346B7-7541-46F6-AF96-5B5808565943}" dt="2024-02-01T16:46:39.225" v="246" actId="478"/>
          <ac:picMkLst>
            <pc:docMk/>
            <pc:sldMk cId="2141326538" sldId="582"/>
            <ac:picMk id="5" creationId="{9D34AD20-0373-01B1-0617-256397A217AB}"/>
          </ac:picMkLst>
        </pc:picChg>
        <pc:picChg chg="add mod ord">
          <ac:chgData name="Prasanna Krishnan V" userId="87ee476430c5b57e" providerId="LiveId" clId="{CF5346B7-7541-46F6-AF96-5B5808565943}" dt="2024-02-01T17:05:03.034" v="283" actId="14100"/>
          <ac:picMkLst>
            <pc:docMk/>
            <pc:sldMk cId="2141326538" sldId="582"/>
            <ac:picMk id="6" creationId="{21524A64-944C-9F6E-0B97-86AA03630999}"/>
          </ac:picMkLst>
        </pc:picChg>
        <pc:inkChg chg="add">
          <ac:chgData name="Prasanna Krishnan V" userId="87ee476430c5b57e" providerId="LiveId" clId="{CF5346B7-7541-46F6-AF96-5B5808565943}" dt="2024-02-01T17:08:04.799" v="286" actId="9405"/>
          <ac:inkMkLst>
            <pc:docMk/>
            <pc:sldMk cId="2141326538" sldId="582"/>
            <ac:inkMk id="11" creationId="{E7EB0CCE-61CF-8E69-3B4D-631DD628E108}"/>
          </ac:inkMkLst>
        </pc:inkChg>
        <pc:inkChg chg="add">
          <ac:chgData name="Prasanna Krishnan V" userId="87ee476430c5b57e" providerId="LiveId" clId="{CF5346B7-7541-46F6-AF96-5B5808565943}" dt="2024-02-01T17:08:08.426" v="287" actId="9405"/>
          <ac:inkMkLst>
            <pc:docMk/>
            <pc:sldMk cId="2141326538" sldId="582"/>
            <ac:inkMk id="12" creationId="{1DCF96DF-7338-E0EE-1627-78499946A9EA}"/>
          </ac:inkMkLst>
        </pc:inkChg>
        <pc:inkChg chg="add">
          <ac:chgData name="Prasanna Krishnan V" userId="87ee476430c5b57e" providerId="LiveId" clId="{CF5346B7-7541-46F6-AF96-5B5808565943}" dt="2024-02-01T17:08:44.976" v="288" actId="9405"/>
          <ac:inkMkLst>
            <pc:docMk/>
            <pc:sldMk cId="2141326538" sldId="582"/>
            <ac:inkMk id="13" creationId="{6F34B9A2-7B83-1EAC-C4C6-8B89E047C958}"/>
          </ac:inkMkLst>
        </pc:inkChg>
      </pc:sldChg>
      <pc:sldChg chg="modSp add del mod">
        <pc:chgData name="Prasanna Krishnan V" userId="87ee476430c5b57e" providerId="LiveId" clId="{CF5346B7-7541-46F6-AF96-5B5808565943}" dt="2024-02-01T17:38:28.646" v="602" actId="47"/>
        <pc:sldMkLst>
          <pc:docMk/>
          <pc:sldMk cId="2312630139" sldId="583"/>
        </pc:sldMkLst>
        <pc:spChg chg="mod">
          <ac:chgData name="Prasanna Krishnan V" userId="87ee476430c5b57e" providerId="LiveId" clId="{CF5346B7-7541-46F6-AF96-5B5808565943}" dt="2024-02-01T17:37:43.200" v="577" actId="20577"/>
          <ac:spMkLst>
            <pc:docMk/>
            <pc:sldMk cId="2312630139" sldId="583"/>
            <ac:spMk id="3" creationId="{00000000-0000-0000-0000-000000000000}"/>
          </ac:spMkLst>
        </pc:spChg>
      </pc:sldChg>
      <pc:sldChg chg="add del">
        <pc:chgData name="Prasanna Krishnan V" userId="87ee476430c5b57e" providerId="LiveId" clId="{CF5346B7-7541-46F6-AF96-5B5808565943}" dt="2024-02-02T02:12:42.201" v="998" actId="47"/>
        <pc:sldMkLst>
          <pc:docMk/>
          <pc:sldMk cId="4264802257" sldId="583"/>
        </pc:sldMkLst>
      </pc:sldChg>
      <pc:sldChg chg="modSp add mod modAnim">
        <pc:chgData name="Prasanna Krishnan V" userId="87ee476430c5b57e" providerId="LiveId" clId="{CF5346B7-7541-46F6-AF96-5B5808565943}" dt="2024-02-02T02:23:07.722" v="1525" actId="14100"/>
        <pc:sldMkLst>
          <pc:docMk/>
          <pc:sldMk cId="1395109353" sldId="584"/>
        </pc:sldMkLst>
        <pc:spChg chg="mod">
          <ac:chgData name="Prasanna Krishnan V" userId="87ee476430c5b57e" providerId="LiveId" clId="{CF5346B7-7541-46F6-AF96-5B5808565943}" dt="2024-02-02T02:22:56.242" v="1524" actId="20577"/>
          <ac:spMkLst>
            <pc:docMk/>
            <pc:sldMk cId="1395109353" sldId="584"/>
            <ac:spMk id="3" creationId="{00000000-0000-0000-0000-000000000000}"/>
          </ac:spMkLst>
        </pc:spChg>
        <pc:picChg chg="mod">
          <ac:chgData name="Prasanna Krishnan V" userId="87ee476430c5b57e" providerId="LiveId" clId="{CF5346B7-7541-46F6-AF96-5B5808565943}" dt="2024-02-02T02:23:07.722" v="1525" actId="14100"/>
          <ac:picMkLst>
            <pc:docMk/>
            <pc:sldMk cId="1395109353" sldId="584"/>
            <ac:picMk id="4098" creationId="{90AC76A5-37B6-48E0-9C91-94EDEEE3212A}"/>
          </ac:picMkLst>
        </pc:picChg>
      </pc:sldChg>
      <pc:sldChg chg="modSp add modAnim">
        <pc:chgData name="Prasanna Krishnan V" userId="87ee476430c5b57e" providerId="LiveId" clId="{CF5346B7-7541-46F6-AF96-5B5808565943}" dt="2024-02-02T02:34:48.566" v="1785" actId="20577"/>
        <pc:sldMkLst>
          <pc:docMk/>
          <pc:sldMk cId="163608361" sldId="585"/>
        </pc:sldMkLst>
        <pc:spChg chg="mod">
          <ac:chgData name="Prasanna Krishnan V" userId="87ee476430c5b57e" providerId="LiveId" clId="{CF5346B7-7541-46F6-AF96-5B5808565943}" dt="2024-02-02T02:34:48.566" v="1785" actId="20577"/>
          <ac:spMkLst>
            <pc:docMk/>
            <pc:sldMk cId="163608361" sldId="585"/>
            <ac:spMk id="3" creationId="{00000000-0000-0000-0000-000000000000}"/>
          </ac:spMkLst>
        </pc:spChg>
      </pc:sldChg>
      <pc:sldChg chg="delSp modSp add mod modAnim">
        <pc:chgData name="Prasanna Krishnan V" userId="87ee476430c5b57e" providerId="LiveId" clId="{CF5346B7-7541-46F6-AF96-5B5808565943}" dt="2024-02-02T02:39:10.306" v="2067" actId="255"/>
        <pc:sldMkLst>
          <pc:docMk/>
          <pc:sldMk cId="331005273" sldId="586"/>
        </pc:sldMkLst>
        <pc:spChg chg="mod">
          <ac:chgData name="Prasanna Krishnan V" userId="87ee476430c5b57e" providerId="LiveId" clId="{CF5346B7-7541-46F6-AF96-5B5808565943}" dt="2024-02-02T02:39:10.306" v="2067" actId="255"/>
          <ac:spMkLst>
            <pc:docMk/>
            <pc:sldMk cId="331005273" sldId="586"/>
            <ac:spMk id="3" creationId="{00000000-0000-0000-0000-000000000000}"/>
          </ac:spMkLst>
        </pc:spChg>
        <pc:inkChg chg="del">
          <ac:chgData name="Prasanna Krishnan V" userId="87ee476430c5b57e" providerId="LiveId" clId="{CF5346B7-7541-46F6-AF96-5B5808565943}" dt="2024-02-02T02:37:30.610" v="1890" actId="478"/>
          <ac:inkMkLst>
            <pc:docMk/>
            <pc:sldMk cId="331005273" sldId="586"/>
            <ac:inkMk id="5" creationId="{1791DFEF-97E0-DA82-A121-A77855D6CFF0}"/>
          </ac:inkMkLst>
        </pc:inkChg>
        <pc:inkChg chg="del">
          <ac:chgData name="Prasanna Krishnan V" userId="87ee476430c5b57e" providerId="LiveId" clId="{CF5346B7-7541-46F6-AF96-5B5808565943}" dt="2024-02-02T02:37:28.894" v="1889" actId="478"/>
          <ac:inkMkLst>
            <pc:docMk/>
            <pc:sldMk cId="331005273" sldId="586"/>
            <ac:inkMk id="6" creationId="{BD903D86-759E-BF43-0BF8-A8D2926D634B}"/>
          </ac:inkMkLst>
        </pc:inkChg>
        <pc:inkChg chg="del">
          <ac:chgData name="Prasanna Krishnan V" userId="87ee476430c5b57e" providerId="LiveId" clId="{CF5346B7-7541-46F6-AF96-5B5808565943}" dt="2024-02-02T02:37:23.302" v="1888" actId="478"/>
          <ac:inkMkLst>
            <pc:docMk/>
            <pc:sldMk cId="331005273" sldId="586"/>
            <ac:inkMk id="7" creationId="{C993605E-C924-6498-ABDD-A4F0A3A78735}"/>
          </ac:inkMkLst>
        </pc:inkChg>
        <pc:inkChg chg="del">
          <ac:chgData name="Prasanna Krishnan V" userId="87ee476430c5b57e" providerId="LiveId" clId="{CF5346B7-7541-46F6-AF96-5B5808565943}" dt="2024-02-02T02:37:20.628" v="1887" actId="478"/>
          <ac:inkMkLst>
            <pc:docMk/>
            <pc:sldMk cId="331005273" sldId="586"/>
            <ac:inkMk id="8" creationId="{A63CA01D-9881-4310-23D5-09B3531DCF19}"/>
          </ac:inkMkLst>
        </pc:inkChg>
        <pc:inkChg chg="del">
          <ac:chgData name="Prasanna Krishnan V" userId="87ee476430c5b57e" providerId="LiveId" clId="{CF5346B7-7541-46F6-AF96-5B5808565943}" dt="2024-02-02T02:37:35.806" v="1891" actId="478"/>
          <ac:inkMkLst>
            <pc:docMk/>
            <pc:sldMk cId="331005273" sldId="586"/>
            <ac:inkMk id="9" creationId="{C6E7D20A-E668-F7CA-0C4F-B0E644C346CC}"/>
          </ac:inkMkLst>
        </pc:inkChg>
      </pc:sldChg>
      <pc:sldChg chg="modSp add mod ord modAnim">
        <pc:chgData name="Prasanna Krishnan V" userId="87ee476430c5b57e" providerId="LiveId" clId="{CF5346B7-7541-46F6-AF96-5B5808565943}" dt="2024-02-02T02:42:05.944" v="2120" actId="20577"/>
        <pc:sldMkLst>
          <pc:docMk/>
          <pc:sldMk cId="334174532" sldId="587"/>
        </pc:sldMkLst>
        <pc:spChg chg="mod">
          <ac:chgData name="Prasanna Krishnan V" userId="87ee476430c5b57e" providerId="LiveId" clId="{CF5346B7-7541-46F6-AF96-5B5808565943}" dt="2024-02-02T02:42:05.944" v="2120" actId="20577"/>
          <ac:spMkLst>
            <pc:docMk/>
            <pc:sldMk cId="334174532" sldId="587"/>
            <ac:spMk id="3" creationId="{00000000-0000-0000-0000-000000000000}"/>
          </ac:spMkLst>
        </pc:spChg>
      </pc:sldChg>
      <pc:sldChg chg="addSp delSp modSp add mod ord modAnim">
        <pc:chgData name="Prasanna Krishnan V" userId="87ee476430c5b57e" providerId="LiveId" clId="{CF5346B7-7541-46F6-AF96-5B5808565943}" dt="2024-02-02T03:13:55.482" v="2959" actId="27636"/>
        <pc:sldMkLst>
          <pc:docMk/>
          <pc:sldMk cId="4164311173" sldId="588"/>
        </pc:sldMkLst>
        <pc:spChg chg="mod">
          <ac:chgData name="Prasanna Krishnan V" userId="87ee476430c5b57e" providerId="LiveId" clId="{CF5346B7-7541-46F6-AF96-5B5808565943}" dt="2024-02-02T03:13:55.482" v="2959" actId="27636"/>
          <ac:spMkLst>
            <pc:docMk/>
            <pc:sldMk cId="4164311173" sldId="588"/>
            <ac:spMk id="3" creationId="{00000000-0000-0000-0000-000000000000}"/>
          </ac:spMkLst>
        </pc:spChg>
        <pc:picChg chg="del mod">
          <ac:chgData name="Prasanna Krishnan V" userId="87ee476430c5b57e" providerId="LiveId" clId="{CF5346B7-7541-46F6-AF96-5B5808565943}" dt="2024-02-02T03:04:44.223" v="2761" actId="478"/>
          <ac:picMkLst>
            <pc:docMk/>
            <pc:sldMk cId="4164311173" sldId="588"/>
            <ac:picMk id="4" creationId="{00000000-0000-0000-0000-000000000000}"/>
          </ac:picMkLst>
        </pc:picChg>
        <pc:picChg chg="add mod">
          <ac:chgData name="Prasanna Krishnan V" userId="87ee476430c5b57e" providerId="LiveId" clId="{CF5346B7-7541-46F6-AF96-5B5808565943}" dt="2024-02-02T03:11:46.715" v="2860" actId="1076"/>
          <ac:picMkLst>
            <pc:docMk/>
            <pc:sldMk cId="4164311173" sldId="588"/>
            <ac:picMk id="1026" creationId="{EA55BE7D-1E6E-4ACB-7A89-8A8CA8F9E247}"/>
          </ac:picMkLst>
        </pc:picChg>
      </pc:sldChg>
      <pc:sldChg chg="modSp add mod ord modAnim">
        <pc:chgData name="Prasanna Krishnan V" userId="87ee476430c5b57e" providerId="LiveId" clId="{CF5346B7-7541-46F6-AF96-5B5808565943}" dt="2024-02-02T03:14:24.923" v="2967"/>
        <pc:sldMkLst>
          <pc:docMk/>
          <pc:sldMk cId="3806409597" sldId="589"/>
        </pc:sldMkLst>
        <pc:spChg chg="mod">
          <ac:chgData name="Prasanna Krishnan V" userId="87ee476430c5b57e" providerId="LiveId" clId="{CF5346B7-7541-46F6-AF96-5B5808565943}" dt="2024-02-02T03:14:20.524" v="2965" actId="27636"/>
          <ac:spMkLst>
            <pc:docMk/>
            <pc:sldMk cId="3806409597" sldId="589"/>
            <ac:spMk id="3" creationId="{00000000-0000-0000-0000-000000000000}"/>
          </ac:spMkLst>
        </pc:spChg>
      </pc:sldChg>
    </pc:docChg>
  </pc:docChgLst>
  <pc:docChgLst>
    <pc:chgData name="V Prasannakrishnan" userId="87ee476430c5b57e" providerId="LiveId" clId="{C7F9317D-3C0D-479C-8F72-615BCA3045B4}"/>
    <pc:docChg chg="undo custSel addSld delSld modSld">
      <pc:chgData name="V Prasannakrishnan" userId="87ee476430c5b57e" providerId="LiveId" clId="{C7F9317D-3C0D-479C-8F72-615BCA3045B4}" dt="2020-02-03T13:01:20.919" v="1231" actId="6549"/>
      <pc:docMkLst>
        <pc:docMk/>
      </pc:docMkLst>
      <pc:sldChg chg="modSp">
        <pc:chgData name="V Prasannakrishnan" userId="87ee476430c5b57e" providerId="LiveId" clId="{C7F9317D-3C0D-479C-8F72-615BCA3045B4}" dt="2020-02-03T03:06:46.261" v="3" actId="6549"/>
        <pc:sldMkLst>
          <pc:docMk/>
          <pc:sldMk cId="713894598" sldId="256"/>
        </pc:sldMkLst>
        <pc:spChg chg="mod">
          <ac:chgData name="V Prasannakrishnan" userId="87ee476430c5b57e" providerId="LiveId" clId="{C7F9317D-3C0D-479C-8F72-615BCA3045B4}" dt="2020-02-03T03:06:46.261" v="3" actId="6549"/>
          <ac:spMkLst>
            <pc:docMk/>
            <pc:sldMk cId="713894598" sldId="256"/>
            <ac:spMk id="3" creationId="{00000000-0000-0000-0000-000000000000}"/>
          </ac:spMkLst>
        </pc:spChg>
      </pc:sldChg>
      <pc:sldChg chg="del">
        <pc:chgData name="V Prasannakrishnan" userId="87ee476430c5b57e" providerId="LiveId" clId="{C7F9317D-3C0D-479C-8F72-615BCA3045B4}" dt="2020-02-03T13:00:46.105" v="1178" actId="47"/>
        <pc:sldMkLst>
          <pc:docMk/>
          <pc:sldMk cId="861039271" sldId="418"/>
        </pc:sldMkLst>
      </pc:sldChg>
      <pc:sldChg chg="addSp modSp modAnim">
        <pc:chgData name="V Prasannakrishnan" userId="87ee476430c5b57e" providerId="LiveId" clId="{C7F9317D-3C0D-479C-8F72-615BCA3045B4}" dt="2020-02-03T03:37:41.362" v="236"/>
        <pc:sldMkLst>
          <pc:docMk/>
          <pc:sldMk cId="3513844253" sldId="425"/>
        </pc:sldMkLst>
        <pc:spChg chg="add mod">
          <ac:chgData name="V Prasannakrishnan" userId="87ee476430c5b57e" providerId="LiveId" clId="{C7F9317D-3C0D-479C-8F72-615BCA3045B4}" dt="2020-02-03T03:35:15.832" v="222" actId="14100"/>
          <ac:spMkLst>
            <pc:docMk/>
            <pc:sldMk cId="3513844253" sldId="425"/>
            <ac:spMk id="5" creationId="{5FFA5900-5685-4D75-9C77-DB345DAA0BB6}"/>
          </ac:spMkLst>
        </pc:spChg>
        <pc:spChg chg="mod">
          <ac:chgData name="V Prasannakrishnan" userId="87ee476430c5b57e" providerId="LiveId" clId="{C7F9317D-3C0D-479C-8F72-615BCA3045B4}" dt="2020-02-03T03:32:54.054" v="209" actId="1035"/>
          <ac:spMkLst>
            <pc:docMk/>
            <pc:sldMk cId="3513844253" sldId="425"/>
            <ac:spMk id="6" creationId="{00000000-0000-0000-0000-000000000000}"/>
          </ac:spMkLst>
        </pc:spChg>
        <pc:spChg chg="mod">
          <ac:chgData name="V Prasannakrishnan" userId="87ee476430c5b57e" providerId="LiveId" clId="{C7F9317D-3C0D-479C-8F72-615BCA3045B4}" dt="2020-02-03T03:33:02.173" v="210" actId="1076"/>
          <ac:spMkLst>
            <pc:docMk/>
            <pc:sldMk cId="3513844253" sldId="425"/>
            <ac:spMk id="8" creationId="{00000000-0000-0000-0000-000000000000}"/>
          </ac:spMkLst>
        </pc:spChg>
        <pc:spChg chg="add mod">
          <ac:chgData name="V Prasannakrishnan" userId="87ee476430c5b57e" providerId="LiveId" clId="{C7F9317D-3C0D-479C-8F72-615BCA3045B4}" dt="2020-02-03T03:35:26.797" v="226" actId="1076"/>
          <ac:spMkLst>
            <pc:docMk/>
            <pc:sldMk cId="3513844253" sldId="425"/>
            <ac:spMk id="9" creationId="{382602EF-2BC2-4C60-A581-FF2D04755810}"/>
          </ac:spMkLst>
        </pc:spChg>
        <pc:spChg chg="mod">
          <ac:chgData name="V Prasannakrishnan" userId="87ee476430c5b57e" providerId="LiveId" clId="{C7F9317D-3C0D-479C-8F72-615BCA3045B4}" dt="2020-02-03T03:32:43.848" v="203" actId="1076"/>
          <ac:spMkLst>
            <pc:docMk/>
            <pc:sldMk cId="3513844253" sldId="425"/>
            <ac:spMk id="10" creationId="{00000000-0000-0000-0000-000000000000}"/>
          </ac:spMkLst>
        </pc:spChg>
        <pc:spChg chg="add mod">
          <ac:chgData name="V Prasannakrishnan" userId="87ee476430c5b57e" providerId="LiveId" clId="{C7F9317D-3C0D-479C-8F72-615BCA3045B4}" dt="2020-02-03T03:35:23.590" v="225" actId="1076"/>
          <ac:spMkLst>
            <pc:docMk/>
            <pc:sldMk cId="3513844253" sldId="425"/>
            <ac:spMk id="11" creationId="{99EF0B94-3C24-476F-BAD8-67461A74EF12}"/>
          </ac:spMkLst>
        </pc:spChg>
        <pc:spChg chg="add mod">
          <ac:chgData name="V Prasannakrishnan" userId="87ee476430c5b57e" providerId="LiveId" clId="{C7F9317D-3C0D-479C-8F72-615BCA3045B4}" dt="2020-02-03T03:36:18.218" v="230" actId="1076"/>
          <ac:spMkLst>
            <pc:docMk/>
            <pc:sldMk cId="3513844253" sldId="425"/>
            <ac:spMk id="12" creationId="{EC65C315-8205-468E-8687-63862C2F5BD0}"/>
          </ac:spMkLst>
        </pc:spChg>
        <pc:spChg chg="add mod">
          <ac:chgData name="V Prasannakrishnan" userId="87ee476430c5b57e" providerId="LiveId" clId="{C7F9317D-3C0D-479C-8F72-615BCA3045B4}" dt="2020-02-03T03:36:40.771" v="234" actId="1076"/>
          <ac:spMkLst>
            <pc:docMk/>
            <pc:sldMk cId="3513844253" sldId="425"/>
            <ac:spMk id="13" creationId="{37A6D592-C4C8-41DE-84A0-575552E35E89}"/>
          </ac:spMkLst>
        </pc:spChg>
        <pc:spChg chg="add mod">
          <ac:chgData name="V Prasannakrishnan" userId="87ee476430c5b57e" providerId="LiveId" clId="{C7F9317D-3C0D-479C-8F72-615BCA3045B4}" dt="2020-02-03T03:36:36.717" v="233" actId="1076"/>
          <ac:spMkLst>
            <pc:docMk/>
            <pc:sldMk cId="3513844253" sldId="425"/>
            <ac:spMk id="14" creationId="{0EBAF4F1-C248-4533-87C8-615D540EBB2F}"/>
          </ac:spMkLst>
        </pc:spChg>
        <pc:graphicFrameChg chg="mod modGraphic">
          <ac:chgData name="V Prasannakrishnan" userId="87ee476430c5b57e" providerId="LiveId" clId="{C7F9317D-3C0D-479C-8F72-615BCA3045B4}" dt="2020-02-03T03:34:08.228" v="214" actId="14100"/>
          <ac:graphicFrameMkLst>
            <pc:docMk/>
            <pc:sldMk cId="3513844253" sldId="425"/>
            <ac:graphicFrameMk id="4" creationId="{00000000-0000-0000-0000-000000000000}"/>
          </ac:graphicFrameMkLst>
        </pc:graphicFrameChg>
      </pc:sldChg>
      <pc:sldChg chg="modSp modAnim">
        <pc:chgData name="V Prasannakrishnan" userId="87ee476430c5b57e" providerId="LiveId" clId="{C7F9317D-3C0D-479C-8F72-615BCA3045B4}" dt="2020-02-03T05:03:58.357" v="347" actId="6549"/>
        <pc:sldMkLst>
          <pc:docMk/>
          <pc:sldMk cId="3558338912" sldId="444"/>
        </pc:sldMkLst>
        <pc:spChg chg="mod">
          <ac:chgData name="V Prasannakrishnan" userId="87ee476430c5b57e" providerId="LiveId" clId="{C7F9317D-3C0D-479C-8F72-615BCA3045B4}" dt="2020-02-03T05:03:58.357" v="347" actId="6549"/>
          <ac:spMkLst>
            <pc:docMk/>
            <pc:sldMk cId="3558338912" sldId="444"/>
            <ac:spMk id="3" creationId="{00000000-0000-0000-0000-000000000000}"/>
          </ac:spMkLst>
        </pc:spChg>
      </pc:sldChg>
      <pc:sldChg chg="del">
        <pc:chgData name="V Prasannakrishnan" userId="87ee476430c5b57e" providerId="LiveId" clId="{C7F9317D-3C0D-479C-8F72-615BCA3045B4}" dt="2020-02-03T13:00:45.145" v="1175" actId="47"/>
        <pc:sldMkLst>
          <pc:docMk/>
          <pc:sldMk cId="3152621876" sldId="446"/>
        </pc:sldMkLst>
      </pc:sldChg>
      <pc:sldChg chg="del">
        <pc:chgData name="V Prasannakrishnan" userId="87ee476430c5b57e" providerId="LiveId" clId="{C7F9317D-3C0D-479C-8F72-615BCA3045B4}" dt="2020-02-03T13:00:49.421" v="1189" actId="47"/>
        <pc:sldMkLst>
          <pc:docMk/>
          <pc:sldMk cId="1412865891" sldId="469"/>
        </pc:sldMkLst>
      </pc:sldChg>
      <pc:sldChg chg="delSp modSp modAnim">
        <pc:chgData name="V Prasannakrishnan" userId="87ee476430c5b57e" providerId="LiveId" clId="{C7F9317D-3C0D-479C-8F72-615BCA3045B4}" dt="2020-02-03T09:39:46.370" v="492" actId="207"/>
        <pc:sldMkLst>
          <pc:docMk/>
          <pc:sldMk cId="4169828259" sldId="490"/>
        </pc:sldMkLst>
        <pc:spChg chg="mod">
          <ac:chgData name="V Prasannakrishnan" userId="87ee476430c5b57e" providerId="LiveId" clId="{C7F9317D-3C0D-479C-8F72-615BCA3045B4}" dt="2020-02-03T09:39:46.370" v="492" actId="207"/>
          <ac:spMkLst>
            <pc:docMk/>
            <pc:sldMk cId="4169828259" sldId="490"/>
            <ac:spMk id="3" creationId="{00000000-0000-0000-0000-000000000000}"/>
          </ac:spMkLst>
        </pc:spChg>
        <pc:picChg chg="del mod">
          <ac:chgData name="V Prasannakrishnan" userId="87ee476430c5b57e" providerId="LiveId" clId="{C7F9317D-3C0D-479C-8F72-615BCA3045B4}" dt="2020-02-03T09:37:45.452" v="460" actId="478"/>
          <ac:picMkLst>
            <pc:docMk/>
            <pc:sldMk cId="4169828259" sldId="490"/>
            <ac:picMk id="4" creationId="{00000000-0000-0000-0000-000000000000}"/>
          </ac:picMkLst>
        </pc:picChg>
      </pc:sldChg>
      <pc:sldChg chg="modSp del modAnim">
        <pc:chgData name="V Prasannakrishnan" userId="87ee476430c5b57e" providerId="LiveId" clId="{C7F9317D-3C0D-479C-8F72-615BCA3045B4}" dt="2020-02-03T13:00:42.765" v="1166" actId="47"/>
        <pc:sldMkLst>
          <pc:docMk/>
          <pc:sldMk cId="826092987" sldId="491"/>
        </pc:sldMkLst>
        <pc:spChg chg="mod">
          <ac:chgData name="V Prasannakrishnan" userId="87ee476430c5b57e" providerId="LiveId" clId="{C7F9317D-3C0D-479C-8F72-615BCA3045B4}" dt="2020-02-03T10:39:56.260" v="1165" actId="20577"/>
          <ac:spMkLst>
            <pc:docMk/>
            <pc:sldMk cId="826092987" sldId="491"/>
            <ac:spMk id="3" creationId="{00000000-0000-0000-0000-000000000000}"/>
          </ac:spMkLst>
        </pc:spChg>
      </pc:sldChg>
      <pc:sldChg chg="del">
        <pc:chgData name="V Prasannakrishnan" userId="87ee476430c5b57e" providerId="LiveId" clId="{C7F9317D-3C0D-479C-8F72-615BCA3045B4}" dt="2020-02-03T13:00:44.825" v="1174" actId="47"/>
        <pc:sldMkLst>
          <pc:docMk/>
          <pc:sldMk cId="3715134179" sldId="492"/>
        </pc:sldMkLst>
      </pc:sldChg>
      <pc:sldChg chg="del">
        <pc:chgData name="V Prasannakrishnan" userId="87ee476430c5b57e" providerId="LiveId" clId="{C7F9317D-3C0D-479C-8F72-615BCA3045B4}" dt="2020-02-03T13:00:50.278" v="1192" actId="47"/>
        <pc:sldMkLst>
          <pc:docMk/>
          <pc:sldMk cId="1324049291" sldId="494"/>
        </pc:sldMkLst>
      </pc:sldChg>
      <pc:sldChg chg="del">
        <pc:chgData name="V Prasannakrishnan" userId="87ee476430c5b57e" providerId="LiveId" clId="{C7F9317D-3C0D-479C-8F72-615BCA3045B4}" dt="2020-02-03T13:00:44.107" v="1171" actId="47"/>
        <pc:sldMkLst>
          <pc:docMk/>
          <pc:sldMk cId="4240661814" sldId="507"/>
        </pc:sldMkLst>
      </pc:sldChg>
      <pc:sldChg chg="del">
        <pc:chgData name="V Prasannakrishnan" userId="87ee476430c5b57e" providerId="LiveId" clId="{C7F9317D-3C0D-479C-8F72-615BCA3045B4}" dt="2020-02-03T13:00:43.574" v="1169" actId="47"/>
        <pc:sldMkLst>
          <pc:docMk/>
          <pc:sldMk cId="1060635290" sldId="508"/>
        </pc:sldMkLst>
      </pc:sldChg>
      <pc:sldChg chg="del">
        <pc:chgData name="V Prasannakrishnan" userId="87ee476430c5b57e" providerId="LiveId" clId="{C7F9317D-3C0D-479C-8F72-615BCA3045B4}" dt="2020-02-03T13:00:43.825" v="1170" actId="47"/>
        <pc:sldMkLst>
          <pc:docMk/>
          <pc:sldMk cId="3772289966" sldId="509"/>
        </pc:sldMkLst>
      </pc:sldChg>
      <pc:sldChg chg="del">
        <pc:chgData name="V Prasannakrishnan" userId="87ee476430c5b57e" providerId="LiveId" clId="{C7F9317D-3C0D-479C-8F72-615BCA3045B4}" dt="2020-02-03T13:00:44.227" v="1172" actId="47"/>
        <pc:sldMkLst>
          <pc:docMk/>
          <pc:sldMk cId="3080623890" sldId="510"/>
        </pc:sldMkLst>
      </pc:sldChg>
      <pc:sldChg chg="del">
        <pc:chgData name="V Prasannakrishnan" userId="87ee476430c5b57e" providerId="LiveId" clId="{C7F9317D-3C0D-479C-8F72-615BCA3045B4}" dt="2020-02-03T13:00:45.415" v="1176" actId="47"/>
        <pc:sldMkLst>
          <pc:docMk/>
          <pc:sldMk cId="1386498312" sldId="511"/>
        </pc:sldMkLst>
      </pc:sldChg>
      <pc:sldChg chg="del">
        <pc:chgData name="V Prasannakrishnan" userId="87ee476430c5b57e" providerId="LiveId" clId="{C7F9317D-3C0D-479C-8F72-615BCA3045B4}" dt="2020-02-03T13:00:47.105" v="1181" actId="47"/>
        <pc:sldMkLst>
          <pc:docMk/>
          <pc:sldMk cId="3838254720" sldId="512"/>
        </pc:sldMkLst>
      </pc:sldChg>
      <pc:sldChg chg="del">
        <pc:chgData name="V Prasannakrishnan" userId="87ee476430c5b57e" providerId="LiveId" clId="{C7F9317D-3C0D-479C-8F72-615BCA3045B4}" dt="2020-02-03T13:00:48.412" v="1185" actId="47"/>
        <pc:sldMkLst>
          <pc:docMk/>
          <pc:sldMk cId="364885212" sldId="513"/>
        </pc:sldMkLst>
      </pc:sldChg>
      <pc:sldChg chg="del">
        <pc:chgData name="V Prasannakrishnan" userId="87ee476430c5b57e" providerId="LiveId" clId="{C7F9317D-3C0D-479C-8F72-615BCA3045B4}" dt="2020-02-03T13:00:49.971" v="1190" actId="47"/>
        <pc:sldMkLst>
          <pc:docMk/>
          <pc:sldMk cId="3020914003" sldId="514"/>
        </pc:sldMkLst>
      </pc:sldChg>
      <pc:sldChg chg="del">
        <pc:chgData name="V Prasannakrishnan" userId="87ee476430c5b57e" providerId="LiveId" clId="{C7F9317D-3C0D-479C-8F72-615BCA3045B4}" dt="2020-02-03T13:00:50.137" v="1191" actId="47"/>
        <pc:sldMkLst>
          <pc:docMk/>
          <pc:sldMk cId="3108309967" sldId="515"/>
        </pc:sldMkLst>
      </pc:sldChg>
      <pc:sldChg chg="del">
        <pc:chgData name="V Prasannakrishnan" userId="87ee476430c5b57e" providerId="LiveId" clId="{C7F9317D-3C0D-479C-8F72-615BCA3045B4}" dt="2020-02-03T13:00:50.682" v="1193" actId="47"/>
        <pc:sldMkLst>
          <pc:docMk/>
          <pc:sldMk cId="443100980" sldId="517"/>
        </pc:sldMkLst>
      </pc:sldChg>
      <pc:sldChg chg="modSp modAnim">
        <pc:chgData name="V Prasannakrishnan" userId="87ee476430c5b57e" providerId="LiveId" clId="{C7F9317D-3C0D-479C-8F72-615BCA3045B4}" dt="2020-02-03T09:43:25.466" v="580" actId="14100"/>
        <pc:sldMkLst>
          <pc:docMk/>
          <pc:sldMk cId="1642230340" sldId="523"/>
        </pc:sldMkLst>
        <pc:spChg chg="mod">
          <ac:chgData name="V Prasannakrishnan" userId="87ee476430c5b57e" providerId="LiveId" clId="{C7F9317D-3C0D-479C-8F72-615BCA3045B4}" dt="2020-02-03T09:43:11.856" v="578" actId="20577"/>
          <ac:spMkLst>
            <pc:docMk/>
            <pc:sldMk cId="1642230340" sldId="523"/>
            <ac:spMk id="3" creationId="{00000000-0000-0000-0000-000000000000}"/>
          </ac:spMkLst>
        </pc:spChg>
        <pc:picChg chg="mod">
          <ac:chgData name="V Prasannakrishnan" userId="87ee476430c5b57e" providerId="LiveId" clId="{C7F9317D-3C0D-479C-8F72-615BCA3045B4}" dt="2020-02-03T09:43:25.466" v="580" actId="14100"/>
          <ac:picMkLst>
            <pc:docMk/>
            <pc:sldMk cId="1642230340" sldId="523"/>
            <ac:picMk id="4" creationId="{00000000-0000-0000-0000-000000000000}"/>
          </ac:picMkLst>
        </pc:picChg>
      </pc:sldChg>
      <pc:sldChg chg="modSp modAnim">
        <pc:chgData name="V Prasannakrishnan" userId="87ee476430c5b57e" providerId="LiveId" clId="{C7F9317D-3C0D-479C-8F72-615BCA3045B4}" dt="2020-02-03T09:48:19.607" v="796" actId="1076"/>
        <pc:sldMkLst>
          <pc:docMk/>
          <pc:sldMk cId="737764957" sldId="524"/>
        </pc:sldMkLst>
        <pc:spChg chg="mod">
          <ac:chgData name="V Prasannakrishnan" userId="87ee476430c5b57e" providerId="LiveId" clId="{C7F9317D-3C0D-479C-8F72-615BCA3045B4}" dt="2020-02-03T09:48:15.115" v="795"/>
          <ac:spMkLst>
            <pc:docMk/>
            <pc:sldMk cId="737764957" sldId="524"/>
            <ac:spMk id="3" creationId="{00000000-0000-0000-0000-000000000000}"/>
          </ac:spMkLst>
        </pc:spChg>
        <pc:picChg chg="mod">
          <ac:chgData name="V Prasannakrishnan" userId="87ee476430c5b57e" providerId="LiveId" clId="{C7F9317D-3C0D-479C-8F72-615BCA3045B4}" dt="2020-02-03T09:48:19.607" v="796" actId="1076"/>
          <ac:picMkLst>
            <pc:docMk/>
            <pc:sldMk cId="737764957" sldId="524"/>
            <ac:picMk id="6" creationId="{00000000-0000-0000-0000-000000000000}"/>
          </ac:picMkLst>
        </pc:picChg>
      </pc:sldChg>
      <pc:sldChg chg="modSp modAnim">
        <pc:chgData name="V Prasannakrishnan" userId="87ee476430c5b57e" providerId="LiveId" clId="{C7F9317D-3C0D-479C-8F72-615BCA3045B4}" dt="2020-02-03T10:37:57.760" v="1122" actId="20577"/>
        <pc:sldMkLst>
          <pc:docMk/>
          <pc:sldMk cId="1703580556" sldId="525"/>
        </pc:sldMkLst>
        <pc:spChg chg="mod">
          <ac:chgData name="V Prasannakrishnan" userId="87ee476430c5b57e" providerId="LiveId" clId="{C7F9317D-3C0D-479C-8F72-615BCA3045B4}" dt="2020-02-03T10:37:57.760" v="1122" actId="20577"/>
          <ac:spMkLst>
            <pc:docMk/>
            <pc:sldMk cId="1703580556" sldId="525"/>
            <ac:spMk id="3" creationId="{00000000-0000-0000-0000-000000000000}"/>
          </ac:spMkLst>
        </pc:spChg>
      </pc:sldChg>
      <pc:sldChg chg="del">
        <pc:chgData name="V Prasannakrishnan" userId="87ee476430c5b57e" providerId="LiveId" clId="{C7F9317D-3C0D-479C-8F72-615BCA3045B4}" dt="2020-02-03T13:00:43.394" v="1168" actId="47"/>
        <pc:sldMkLst>
          <pc:docMk/>
          <pc:sldMk cId="955433243" sldId="526"/>
        </pc:sldMkLst>
      </pc:sldChg>
      <pc:sldChg chg="del">
        <pc:chgData name="V Prasannakrishnan" userId="87ee476430c5b57e" providerId="LiveId" clId="{C7F9317D-3C0D-479C-8F72-615BCA3045B4}" dt="2020-02-03T13:00:43.214" v="1167" actId="47"/>
        <pc:sldMkLst>
          <pc:docMk/>
          <pc:sldMk cId="3915097546" sldId="527"/>
        </pc:sldMkLst>
      </pc:sldChg>
      <pc:sldChg chg="del">
        <pc:chgData name="V Prasannakrishnan" userId="87ee476430c5b57e" providerId="LiveId" clId="{C7F9317D-3C0D-479C-8F72-615BCA3045B4}" dt="2020-02-03T13:00:44.605" v="1173" actId="47"/>
        <pc:sldMkLst>
          <pc:docMk/>
          <pc:sldMk cId="2467246891" sldId="528"/>
        </pc:sldMkLst>
      </pc:sldChg>
      <pc:sldChg chg="del">
        <pc:chgData name="V Prasannakrishnan" userId="87ee476430c5b57e" providerId="LiveId" clId="{C7F9317D-3C0D-479C-8F72-615BCA3045B4}" dt="2020-02-03T13:00:45.615" v="1177" actId="47"/>
        <pc:sldMkLst>
          <pc:docMk/>
          <pc:sldMk cId="961007096" sldId="529"/>
        </pc:sldMkLst>
      </pc:sldChg>
      <pc:sldChg chg="del">
        <pc:chgData name="V Prasannakrishnan" userId="87ee476430c5b57e" providerId="LiveId" clId="{C7F9317D-3C0D-479C-8F72-615BCA3045B4}" dt="2020-02-03T13:00:46.275" v="1179" actId="47"/>
        <pc:sldMkLst>
          <pc:docMk/>
          <pc:sldMk cId="492649993" sldId="530"/>
        </pc:sldMkLst>
      </pc:sldChg>
      <pc:sldChg chg="del">
        <pc:chgData name="V Prasannakrishnan" userId="87ee476430c5b57e" providerId="LiveId" clId="{C7F9317D-3C0D-479C-8F72-615BCA3045B4}" dt="2020-02-03T13:00:46.585" v="1180" actId="47"/>
        <pc:sldMkLst>
          <pc:docMk/>
          <pc:sldMk cId="2960879440" sldId="531"/>
        </pc:sldMkLst>
      </pc:sldChg>
      <pc:sldChg chg="del">
        <pc:chgData name="V Prasannakrishnan" userId="87ee476430c5b57e" providerId="LiveId" clId="{C7F9317D-3C0D-479C-8F72-615BCA3045B4}" dt="2020-02-03T13:00:47.745" v="1182" actId="47"/>
        <pc:sldMkLst>
          <pc:docMk/>
          <pc:sldMk cId="2079918551" sldId="532"/>
        </pc:sldMkLst>
      </pc:sldChg>
      <pc:sldChg chg="del">
        <pc:chgData name="V Prasannakrishnan" userId="87ee476430c5b57e" providerId="LiveId" clId="{C7F9317D-3C0D-479C-8F72-615BCA3045B4}" dt="2020-02-03T13:00:47.895" v="1183" actId="47"/>
        <pc:sldMkLst>
          <pc:docMk/>
          <pc:sldMk cId="3381247995" sldId="533"/>
        </pc:sldMkLst>
      </pc:sldChg>
      <pc:sldChg chg="del">
        <pc:chgData name="V Prasannakrishnan" userId="87ee476430c5b57e" providerId="LiveId" clId="{C7F9317D-3C0D-479C-8F72-615BCA3045B4}" dt="2020-02-03T13:00:48.282" v="1184" actId="47"/>
        <pc:sldMkLst>
          <pc:docMk/>
          <pc:sldMk cId="3124959975" sldId="534"/>
        </pc:sldMkLst>
      </pc:sldChg>
      <pc:sldChg chg="del">
        <pc:chgData name="V Prasannakrishnan" userId="87ee476430c5b57e" providerId="LiveId" clId="{C7F9317D-3C0D-479C-8F72-615BCA3045B4}" dt="2020-02-03T13:00:48.830" v="1186" actId="47"/>
        <pc:sldMkLst>
          <pc:docMk/>
          <pc:sldMk cId="130916105" sldId="535"/>
        </pc:sldMkLst>
      </pc:sldChg>
      <pc:sldChg chg="del">
        <pc:chgData name="V Prasannakrishnan" userId="87ee476430c5b57e" providerId="LiveId" clId="{C7F9317D-3C0D-479C-8F72-615BCA3045B4}" dt="2020-02-03T13:00:49.004" v="1187" actId="47"/>
        <pc:sldMkLst>
          <pc:docMk/>
          <pc:sldMk cId="1416815421" sldId="536"/>
        </pc:sldMkLst>
      </pc:sldChg>
      <pc:sldChg chg="del">
        <pc:chgData name="V Prasannakrishnan" userId="87ee476430c5b57e" providerId="LiveId" clId="{C7F9317D-3C0D-479C-8F72-615BCA3045B4}" dt="2020-02-03T13:00:49.252" v="1188" actId="47"/>
        <pc:sldMkLst>
          <pc:docMk/>
          <pc:sldMk cId="3029311536" sldId="537"/>
        </pc:sldMkLst>
      </pc:sldChg>
      <pc:sldChg chg="modSp add">
        <pc:chgData name="V Prasannakrishnan" userId="87ee476430c5b57e" providerId="LiveId" clId="{C7F9317D-3C0D-479C-8F72-615BCA3045B4}" dt="2020-02-03T05:06:37.369" v="401" actId="6549"/>
        <pc:sldMkLst>
          <pc:docMk/>
          <pc:sldMk cId="3151359943" sldId="538"/>
        </pc:sldMkLst>
        <pc:spChg chg="mod">
          <ac:chgData name="V Prasannakrishnan" userId="87ee476430c5b57e" providerId="LiveId" clId="{C7F9317D-3C0D-479C-8F72-615BCA3045B4}" dt="2020-02-03T05:06:37.369" v="401" actId="6549"/>
          <ac:spMkLst>
            <pc:docMk/>
            <pc:sldMk cId="3151359943" sldId="538"/>
            <ac:spMk id="3" creationId="{00000000-0000-0000-0000-000000000000}"/>
          </ac:spMkLst>
        </pc:spChg>
      </pc:sldChg>
      <pc:sldChg chg="modSp add modAnim">
        <pc:chgData name="V Prasannakrishnan" userId="87ee476430c5b57e" providerId="LiveId" clId="{C7F9317D-3C0D-479C-8F72-615BCA3045B4}" dt="2020-02-03T10:31:14.742" v="912" actId="20577"/>
        <pc:sldMkLst>
          <pc:docMk/>
          <pc:sldMk cId="4209227803" sldId="539"/>
        </pc:sldMkLst>
        <pc:spChg chg="mod">
          <ac:chgData name="V Prasannakrishnan" userId="87ee476430c5b57e" providerId="LiveId" clId="{C7F9317D-3C0D-479C-8F72-615BCA3045B4}" dt="2020-02-03T10:31:14.742" v="912" actId="20577"/>
          <ac:spMkLst>
            <pc:docMk/>
            <pc:sldMk cId="4209227803" sldId="539"/>
            <ac:spMk id="3" creationId="{00000000-0000-0000-0000-000000000000}"/>
          </ac:spMkLst>
        </pc:spChg>
      </pc:sldChg>
      <pc:sldChg chg="modSp add modAnim">
        <pc:chgData name="V Prasannakrishnan" userId="87ee476430c5b57e" providerId="LiveId" clId="{C7F9317D-3C0D-479C-8F72-615BCA3045B4}" dt="2020-02-03T13:01:20.919" v="1231" actId="6549"/>
        <pc:sldMkLst>
          <pc:docMk/>
          <pc:sldMk cId="3107315253" sldId="540"/>
        </pc:sldMkLst>
        <pc:spChg chg="mod">
          <ac:chgData name="V Prasannakrishnan" userId="87ee476430c5b57e" providerId="LiveId" clId="{C7F9317D-3C0D-479C-8F72-615BCA3045B4}" dt="2020-02-03T13:01:20.919" v="1231" actId="6549"/>
          <ac:spMkLst>
            <pc:docMk/>
            <pc:sldMk cId="3107315253" sldId="540"/>
            <ac:spMk id="3" creationId="{00000000-0000-0000-0000-000000000000}"/>
          </ac:spMkLst>
        </pc:spChg>
      </pc:sldChg>
    </pc:docChg>
  </pc:docChgLst>
  <pc:docChgLst>
    <pc:chgData name="V Prasannakrishnan" userId="87ee476430c5b57e" providerId="LiveId" clId="{ADC5F92F-B075-495A-A0AC-F6E50EFF7DB5}"/>
    <pc:docChg chg="modSld">
      <pc:chgData name="V Prasannakrishnan" userId="87ee476430c5b57e" providerId="LiveId" clId="{ADC5F92F-B075-495A-A0AC-F6E50EFF7DB5}" dt="2021-03-21T10:48:07.411" v="49" actId="6549"/>
      <pc:docMkLst>
        <pc:docMk/>
      </pc:docMkLst>
      <pc:sldChg chg="modSp">
        <pc:chgData name="V Prasannakrishnan" userId="87ee476430c5b57e" providerId="LiveId" clId="{ADC5F92F-B075-495A-A0AC-F6E50EFF7DB5}" dt="2021-03-21T10:48:07.411" v="49" actId="6549"/>
        <pc:sldMkLst>
          <pc:docMk/>
          <pc:sldMk cId="1757539084" sldId="336"/>
        </pc:sldMkLst>
        <pc:spChg chg="mod">
          <ac:chgData name="V Prasannakrishnan" userId="87ee476430c5b57e" providerId="LiveId" clId="{ADC5F92F-B075-495A-A0AC-F6E50EFF7DB5}" dt="2021-03-21T10:48:07.411" v="49" actId="6549"/>
          <ac:spMkLst>
            <pc:docMk/>
            <pc:sldMk cId="1757539084" sldId="336"/>
            <ac:spMk id="3" creationId="{00000000-0000-0000-0000-000000000000}"/>
          </ac:spMkLst>
        </pc:spChg>
      </pc:sldChg>
      <pc:sldChg chg="modSp">
        <pc:chgData name="V Prasannakrishnan" userId="87ee476430c5b57e" providerId="LiveId" clId="{ADC5F92F-B075-495A-A0AC-F6E50EFF7DB5}" dt="2021-03-21T10:42:23.221" v="24" actId="6549"/>
        <pc:sldMkLst>
          <pc:docMk/>
          <pc:sldMk cId="4052875014" sldId="542"/>
        </pc:sldMkLst>
        <pc:spChg chg="mod">
          <ac:chgData name="V Prasannakrishnan" userId="87ee476430c5b57e" providerId="LiveId" clId="{ADC5F92F-B075-495A-A0AC-F6E50EFF7DB5}" dt="2021-03-21T10:42:23.221" v="24" actId="6549"/>
          <ac:spMkLst>
            <pc:docMk/>
            <pc:sldMk cId="4052875014" sldId="542"/>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27:28.594"/>
    </inkml:context>
    <inkml:brush xml:id="br0">
      <inkml:brushProperty name="width" value="0.15875" units="cm"/>
      <inkml:brushProperty name="height" value="0.15875" units="cm"/>
      <inkml:brushProperty name="color" value="#E71224"/>
    </inkml:brush>
  </inkml:definitions>
  <inkml:trace contextRef="#ctx0" brushRef="#br0">7928 336 24575,'-216'12'0,"-90"20"0,185-22 0,-142-4 0,41-3 0,71 10 0,-13 1 0,103-12 0,-169 10 0,-475 7 0,486-21 0,-13 21 0,142-9 0,-5 1 0,-160 10 0,192-20 0,-165 10 0,-221 8 0,171-3 0,179-8 0,-188 22 0,-136 7 0,392-36 0,-396 21 0,33 12 0,-5 1 0,313-25 0,-392 39 0,403-40 0,-119 30 0,38-6 0,110-24 0,1 2 0,0 2 0,-61 26 0,71-24 0,0-2 0,-1-1 0,-57 11 0,89-23 0,-1 2 0,1-1 0,-1 1 0,1-1 0,0 1 0,-1 0 0,1 1 0,0-1 0,0 1 0,1 0 0,-1 0 0,0 0 0,1 0 0,0 1 0,0-1 0,0 1 0,0 0 0,0 0 0,1 0 0,0 0 0,0 0 0,0 0 0,0 1 0,1-1 0,-1 1 0,1-1 0,1 1 0,-2 9 0,1-7 0,1 1 0,0-1 0,0 1 0,1-1 0,-1 1 0,2-1 0,-1 0 0,1 1 0,0-1 0,1 0 0,-1 0 0,2 0 0,-1 0 0,1-1 0,0 0 0,0 1 0,9 9 0,250 236 0,-238-229 0,1-1 0,31 19 0,28 23 0,-1 3 0,167 100 0,-20-16 0,50 33 0,-100-90 0,-38-21 0,-114-59 0,2-2 0,0-1 0,0-1 0,1-2 0,48 7 0,40 10 0,-43-5 0,1-4 0,1-4 0,95 4 0,217 11 0,-353-24 0,279 27 0,-213-22 0,341 16 0,457-23 0,-434-2 0,-295-7 0,174-30 0,96-6 0,277 40 0,-375 7 0,-199-2 0,419-14 0,-220-5 0,235-27 0,121-63 0,-577 93 0,155 0 0,-194 13 0,21-6 0,129-28 0,-146 21 0,92-22 0,88-11 0,180-6 0,-345 46 0,52-8 0,-125 11 0,1-1 0,58-21 0,-12 3 0,-59 19 0,0 0 0,0-1 0,-1-1 0,0-1 0,0-1 0,31-20 0,-43 24 0,-1 0 0,0-1 0,-1 0 0,0 0 0,0 0 0,0 0 0,0 0 0,-1-1 0,0 1 0,-1-1 0,1 0 0,-1 0 0,-1 0 0,1 0 0,-1-1 0,0-8 0,0 5 0,-1 0 0,0 1 0,0-1 0,-1 0 0,-1 1 0,0-1 0,0 1 0,-1-1 0,0 1 0,-8-15 0,5 14 0,-1 1 0,-1 0 0,0 0 0,0 0 0,-1 1 0,0 1 0,0 0 0,-13-9 0,-90-51 0,109 66 0,-63-35 0,-67-37 0,-164-67 0,-73 14 0,268 94 0,-664-166-753,117 36 97,405 89 784,-197-55 644,294 93-517,-155-18-1,-64-8-254,254 34 0,-506-105 0,264 92 0,-262-42 0,447 56 0,-220-6 0,304 30 0,-506-44 0,449 28 0,-272 0 0,320 18 0,-87 4 0,177-2 0,1-1 0,-1 1 0,1 0 0,-1 0 0,1 0 0,-1 0 0,-3 3 0,6-4 0,1 0 0,-1 0 0,1 1 0,-1-1 0,1 0 0,-1 1 0,1-1 0,-1 1 0,1-1 0,-1 1 0,1-1 0,0 1 0,-1-1 0,1 1 0,0-1 0,-1 1 0,1 0 0,0-1 0,-1 1 0,1-1 0,0 1 0,0 0 0,0-1 0,0 1 0,0 0 0,0-1 0,0 1 0,0-1 0,0 1 0,0 0 0,0-1 0,0 1 0,0 0 0,1-1 0,-1 1 0,0-1 0,0 1 0,1 0 0,-1-1 0,0 1 0,1-1 0,-1 1 0,1-1 0,-1 1 0,0-1 0,2 1 0,48 40-1365,-32-25-5461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6:27:33.270"/>
    </inkml:context>
    <inkml:brush xml:id="br0">
      <inkml:brushProperty name="width" value="0.05" units="cm"/>
      <inkml:brushProperty name="height" value="0.05" units="cm"/>
      <inkml:brushProperty name="color" value="#E71224"/>
    </inkml:brush>
  </inkml:definitions>
  <inkml:trace contextRef="#ctx0" brushRef="#br0">0 333 24575,'30'0'0,"-1"-1"0,0-1 0,37-7 0,-1-3 0,-47 10 0,1-1 0,-1 0 0,0-2 0,0 0 0,18-9 0,13-6 0,90-26 0,-41 16 0,-22 7 0,-45 15 0,0-1 0,-1-2 0,44-23 0,-45 18 83,-8 2-324,1 1 0,1 2-1,0 0 1,0 1-1,26-6 1,-28 12-6585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8:04.799"/>
    </inkml:context>
    <inkml:brush xml:id="br0">
      <inkml:brushProperty name="width" value="0.05" units="cm"/>
      <inkml:brushProperty name="height" value="0.05" units="cm"/>
      <inkml:brushProperty name="color" value="#E71224"/>
    </inkml:brush>
  </inkml:definitions>
  <inkml:trace contextRef="#ctx0" brushRef="#br0">0 1 24575,'0'354'0,"0"-347"0,1-1 0,-1 1 0,1 0 0,1 0 0,-1 0 0,1-1 0,5 13 0,1-4 0,18 28 0,-22-35 0,0 1 0,-1-1 0,0 1 0,0 0 0,-1 0 0,-1 0 0,1 0 0,-1 0 0,-1 0 0,0 16 0,0-9 0,1 0 0,3 18 0,4 6-1365,-6-26-5461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8:08.426"/>
    </inkml:context>
    <inkml:brush xml:id="br0">
      <inkml:brushProperty name="width" value="0.05" units="cm"/>
      <inkml:brushProperty name="height" value="0.05" units="cm"/>
      <inkml:brushProperty name="color" value="#E71224"/>
    </inkml:brush>
  </inkml:definitions>
  <inkml:trace contextRef="#ctx0" brushRef="#br0">2 1 24575,'-1'92'0,"3"102"0,0-183 0,0 0 0,1 0 0,0 0 0,9 19 0,-8-20 0,0 1 0,-1-1 0,0 0 0,0 1 0,1 16 0,-3-16 11,9 85 316,-8-85-570,0-1 0,1 1-1,0-1 1,1 0 0,0 0-1,10 18 1,-6-17-6583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7:08:44.97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10:38:24.663"/>
    </inkml:context>
    <inkml:brush xml:id="br0">
      <inkml:brushProperty name="width" value="0.05" units="cm"/>
      <inkml:brushProperty name="height" value="0.05" units="cm"/>
      <inkml:brushProperty name="color" value="#E71224"/>
    </inkml:brush>
  </inkml:definitions>
  <inkml:trace contextRef="#ctx0" brushRef="#br0">1 93 24575,'46'0'0,"-1"-1"0,54-10 0,55-6 0,-97 13 0,122-22 0,-73 10 0,-67 9 0,63-4 0,112 12-1365,-188-1-5461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10:38:29.840"/>
    </inkml:context>
    <inkml:brush xml:id="br0">
      <inkml:brushProperty name="width" value="0.05" units="cm"/>
      <inkml:brushProperty name="height" value="0.05" units="cm"/>
      <inkml:brushProperty name="color" value="#E71224"/>
    </inkml:brush>
  </inkml:definitions>
  <inkml:trace contextRef="#ctx0" brushRef="#br0">0 95 24575,'2727'0'0,"-2708"-1"0,-1-1 0,1 0 0,24-8 0,-22 5 0,43-5 0,-27 8 0,-17 2 0,1-2 0,-1 0 0,21-5 0,-11 1 0,1 1 0,44-1 0,-40 4 0,51-9 0,-41 3 0,0 1 0,50 1 0,92 7 0,-68 1 0,-90-2-1365,-2 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10:38:35.84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AB1E5-F154-4846-BCB4-FB119C99BD23}" type="datetimeFigureOut">
              <a:rPr lang="en-IN" smtClean="0"/>
              <a:t>01-08-2024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50E69-DF42-4195-9927-F01AFBEA772D}" type="slidenum">
              <a:rPr lang="en-IN" smtClean="0"/>
              <a:t>‹#›</a:t>
            </a:fld>
            <a:endParaRPr lang="en-IN"/>
          </a:p>
        </p:txBody>
      </p:sp>
    </p:spTree>
    <p:extLst>
      <p:ext uri="{BB962C8B-B14F-4D97-AF65-F5344CB8AC3E}">
        <p14:creationId xmlns:p14="http://schemas.microsoft.com/office/powerpoint/2010/main" val="272671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8</a:t>
            </a:fld>
            <a:endParaRPr lang="en-IN"/>
          </a:p>
        </p:txBody>
      </p:sp>
    </p:spTree>
    <p:extLst>
      <p:ext uri="{BB962C8B-B14F-4D97-AF65-F5344CB8AC3E}">
        <p14:creationId xmlns:p14="http://schemas.microsoft.com/office/powerpoint/2010/main" val="201902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18</a:t>
            </a:fld>
            <a:endParaRPr lang="en-IN"/>
          </a:p>
        </p:txBody>
      </p:sp>
    </p:spTree>
    <p:extLst>
      <p:ext uri="{BB962C8B-B14F-4D97-AF65-F5344CB8AC3E}">
        <p14:creationId xmlns:p14="http://schemas.microsoft.com/office/powerpoint/2010/main" val="375957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19</a:t>
            </a:fld>
            <a:endParaRPr lang="en-IN"/>
          </a:p>
        </p:txBody>
      </p:sp>
    </p:spTree>
    <p:extLst>
      <p:ext uri="{BB962C8B-B14F-4D97-AF65-F5344CB8AC3E}">
        <p14:creationId xmlns:p14="http://schemas.microsoft.com/office/powerpoint/2010/main" val="25666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20</a:t>
            </a:fld>
            <a:endParaRPr lang="en-IN"/>
          </a:p>
        </p:txBody>
      </p:sp>
    </p:spTree>
    <p:extLst>
      <p:ext uri="{BB962C8B-B14F-4D97-AF65-F5344CB8AC3E}">
        <p14:creationId xmlns:p14="http://schemas.microsoft.com/office/powerpoint/2010/main" val="400787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21</a:t>
            </a:fld>
            <a:endParaRPr lang="en-IN"/>
          </a:p>
        </p:txBody>
      </p:sp>
    </p:spTree>
    <p:extLst>
      <p:ext uri="{BB962C8B-B14F-4D97-AF65-F5344CB8AC3E}">
        <p14:creationId xmlns:p14="http://schemas.microsoft.com/office/powerpoint/2010/main" val="136924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22</a:t>
            </a:fld>
            <a:endParaRPr lang="en-IN"/>
          </a:p>
        </p:txBody>
      </p:sp>
    </p:spTree>
    <p:extLst>
      <p:ext uri="{BB962C8B-B14F-4D97-AF65-F5344CB8AC3E}">
        <p14:creationId xmlns:p14="http://schemas.microsoft.com/office/powerpoint/2010/main" val="48692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23</a:t>
            </a:fld>
            <a:endParaRPr lang="en-IN"/>
          </a:p>
        </p:txBody>
      </p:sp>
    </p:spTree>
    <p:extLst>
      <p:ext uri="{BB962C8B-B14F-4D97-AF65-F5344CB8AC3E}">
        <p14:creationId xmlns:p14="http://schemas.microsoft.com/office/powerpoint/2010/main" val="29943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24</a:t>
            </a:fld>
            <a:endParaRPr lang="en-IN"/>
          </a:p>
        </p:txBody>
      </p:sp>
    </p:spTree>
    <p:extLst>
      <p:ext uri="{BB962C8B-B14F-4D97-AF65-F5344CB8AC3E}">
        <p14:creationId xmlns:p14="http://schemas.microsoft.com/office/powerpoint/2010/main" val="353942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25</a:t>
            </a:fld>
            <a:endParaRPr lang="en-IN"/>
          </a:p>
        </p:txBody>
      </p:sp>
    </p:spTree>
    <p:extLst>
      <p:ext uri="{BB962C8B-B14F-4D97-AF65-F5344CB8AC3E}">
        <p14:creationId xmlns:p14="http://schemas.microsoft.com/office/powerpoint/2010/main" val="39216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26</a:t>
            </a:fld>
            <a:endParaRPr lang="en-IN"/>
          </a:p>
        </p:txBody>
      </p:sp>
    </p:spTree>
    <p:extLst>
      <p:ext uri="{BB962C8B-B14F-4D97-AF65-F5344CB8AC3E}">
        <p14:creationId xmlns:p14="http://schemas.microsoft.com/office/powerpoint/2010/main" val="75393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27</a:t>
            </a:fld>
            <a:endParaRPr lang="en-IN"/>
          </a:p>
        </p:txBody>
      </p:sp>
    </p:spTree>
    <p:extLst>
      <p:ext uri="{BB962C8B-B14F-4D97-AF65-F5344CB8AC3E}">
        <p14:creationId xmlns:p14="http://schemas.microsoft.com/office/powerpoint/2010/main" val="56546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9</a:t>
            </a:fld>
            <a:endParaRPr lang="en-IN"/>
          </a:p>
        </p:txBody>
      </p:sp>
    </p:spTree>
    <p:extLst>
      <p:ext uri="{BB962C8B-B14F-4D97-AF65-F5344CB8AC3E}">
        <p14:creationId xmlns:p14="http://schemas.microsoft.com/office/powerpoint/2010/main" val="1751395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28</a:t>
            </a:fld>
            <a:endParaRPr lang="en-IN"/>
          </a:p>
        </p:txBody>
      </p:sp>
    </p:spTree>
    <p:extLst>
      <p:ext uri="{BB962C8B-B14F-4D97-AF65-F5344CB8AC3E}">
        <p14:creationId xmlns:p14="http://schemas.microsoft.com/office/powerpoint/2010/main" val="278056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29</a:t>
            </a:fld>
            <a:endParaRPr lang="en-IN"/>
          </a:p>
        </p:txBody>
      </p:sp>
    </p:spTree>
    <p:extLst>
      <p:ext uri="{BB962C8B-B14F-4D97-AF65-F5344CB8AC3E}">
        <p14:creationId xmlns:p14="http://schemas.microsoft.com/office/powerpoint/2010/main" val="340787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30</a:t>
            </a:fld>
            <a:endParaRPr lang="en-IN"/>
          </a:p>
        </p:txBody>
      </p:sp>
    </p:spTree>
    <p:extLst>
      <p:ext uri="{BB962C8B-B14F-4D97-AF65-F5344CB8AC3E}">
        <p14:creationId xmlns:p14="http://schemas.microsoft.com/office/powerpoint/2010/main" val="66318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31</a:t>
            </a:fld>
            <a:endParaRPr lang="en-IN"/>
          </a:p>
        </p:txBody>
      </p:sp>
    </p:spTree>
    <p:extLst>
      <p:ext uri="{BB962C8B-B14F-4D97-AF65-F5344CB8AC3E}">
        <p14:creationId xmlns:p14="http://schemas.microsoft.com/office/powerpoint/2010/main" val="689336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32</a:t>
            </a:fld>
            <a:endParaRPr lang="en-IN"/>
          </a:p>
        </p:txBody>
      </p:sp>
    </p:spTree>
    <p:extLst>
      <p:ext uri="{BB962C8B-B14F-4D97-AF65-F5344CB8AC3E}">
        <p14:creationId xmlns:p14="http://schemas.microsoft.com/office/powerpoint/2010/main" val="1894921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33</a:t>
            </a:fld>
            <a:endParaRPr lang="en-IN"/>
          </a:p>
        </p:txBody>
      </p:sp>
    </p:spTree>
    <p:extLst>
      <p:ext uri="{BB962C8B-B14F-4D97-AF65-F5344CB8AC3E}">
        <p14:creationId xmlns:p14="http://schemas.microsoft.com/office/powerpoint/2010/main" val="103592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34</a:t>
            </a:fld>
            <a:endParaRPr lang="en-IN"/>
          </a:p>
        </p:txBody>
      </p:sp>
    </p:spTree>
    <p:extLst>
      <p:ext uri="{BB962C8B-B14F-4D97-AF65-F5344CB8AC3E}">
        <p14:creationId xmlns:p14="http://schemas.microsoft.com/office/powerpoint/2010/main" val="1810501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35</a:t>
            </a:fld>
            <a:endParaRPr lang="en-IN"/>
          </a:p>
        </p:txBody>
      </p:sp>
    </p:spTree>
    <p:extLst>
      <p:ext uri="{BB962C8B-B14F-4D97-AF65-F5344CB8AC3E}">
        <p14:creationId xmlns:p14="http://schemas.microsoft.com/office/powerpoint/2010/main" val="85317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36</a:t>
            </a:fld>
            <a:endParaRPr lang="en-IN"/>
          </a:p>
        </p:txBody>
      </p:sp>
    </p:spTree>
    <p:extLst>
      <p:ext uri="{BB962C8B-B14F-4D97-AF65-F5344CB8AC3E}">
        <p14:creationId xmlns:p14="http://schemas.microsoft.com/office/powerpoint/2010/main" val="335893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37</a:t>
            </a:fld>
            <a:endParaRPr lang="en-IN"/>
          </a:p>
        </p:txBody>
      </p:sp>
    </p:spTree>
    <p:extLst>
      <p:ext uri="{BB962C8B-B14F-4D97-AF65-F5344CB8AC3E}">
        <p14:creationId xmlns:p14="http://schemas.microsoft.com/office/powerpoint/2010/main" val="42565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10</a:t>
            </a:fld>
            <a:endParaRPr lang="en-IN"/>
          </a:p>
        </p:txBody>
      </p:sp>
    </p:spTree>
    <p:extLst>
      <p:ext uri="{BB962C8B-B14F-4D97-AF65-F5344CB8AC3E}">
        <p14:creationId xmlns:p14="http://schemas.microsoft.com/office/powerpoint/2010/main" val="2035340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38</a:t>
            </a:fld>
            <a:endParaRPr lang="en-IN"/>
          </a:p>
        </p:txBody>
      </p:sp>
    </p:spTree>
    <p:extLst>
      <p:ext uri="{BB962C8B-B14F-4D97-AF65-F5344CB8AC3E}">
        <p14:creationId xmlns:p14="http://schemas.microsoft.com/office/powerpoint/2010/main" val="89932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39</a:t>
            </a:fld>
            <a:endParaRPr lang="en-IN"/>
          </a:p>
        </p:txBody>
      </p:sp>
    </p:spTree>
    <p:extLst>
      <p:ext uri="{BB962C8B-B14F-4D97-AF65-F5344CB8AC3E}">
        <p14:creationId xmlns:p14="http://schemas.microsoft.com/office/powerpoint/2010/main" val="1156062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40</a:t>
            </a:fld>
            <a:endParaRPr lang="en-IN"/>
          </a:p>
        </p:txBody>
      </p:sp>
    </p:spTree>
    <p:extLst>
      <p:ext uri="{BB962C8B-B14F-4D97-AF65-F5344CB8AC3E}">
        <p14:creationId xmlns:p14="http://schemas.microsoft.com/office/powerpoint/2010/main" val="202301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174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74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203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945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622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140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11</a:t>
            </a:fld>
            <a:endParaRPr lang="en-IN"/>
          </a:p>
        </p:txBody>
      </p:sp>
    </p:spTree>
    <p:extLst>
      <p:ext uri="{BB962C8B-B14F-4D97-AF65-F5344CB8AC3E}">
        <p14:creationId xmlns:p14="http://schemas.microsoft.com/office/powerpoint/2010/main" val="2440675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50E69-DF42-4195-9927-F01AFBEA772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39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12</a:t>
            </a:fld>
            <a:endParaRPr lang="en-IN"/>
          </a:p>
        </p:txBody>
      </p:sp>
    </p:spTree>
    <p:extLst>
      <p:ext uri="{BB962C8B-B14F-4D97-AF65-F5344CB8AC3E}">
        <p14:creationId xmlns:p14="http://schemas.microsoft.com/office/powerpoint/2010/main" val="274934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14</a:t>
            </a:fld>
            <a:endParaRPr lang="en-IN"/>
          </a:p>
        </p:txBody>
      </p:sp>
    </p:spTree>
    <p:extLst>
      <p:ext uri="{BB962C8B-B14F-4D97-AF65-F5344CB8AC3E}">
        <p14:creationId xmlns:p14="http://schemas.microsoft.com/office/powerpoint/2010/main" val="88968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15</a:t>
            </a:fld>
            <a:endParaRPr lang="en-IN"/>
          </a:p>
        </p:txBody>
      </p:sp>
    </p:spTree>
    <p:extLst>
      <p:ext uri="{BB962C8B-B14F-4D97-AF65-F5344CB8AC3E}">
        <p14:creationId xmlns:p14="http://schemas.microsoft.com/office/powerpoint/2010/main" val="395465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16</a:t>
            </a:fld>
            <a:endParaRPr lang="en-IN"/>
          </a:p>
        </p:txBody>
      </p:sp>
    </p:spTree>
    <p:extLst>
      <p:ext uri="{BB962C8B-B14F-4D97-AF65-F5344CB8AC3E}">
        <p14:creationId xmlns:p14="http://schemas.microsoft.com/office/powerpoint/2010/main" val="372933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50E69-DF42-4195-9927-F01AFBEA772D}" type="slidenum">
              <a:rPr lang="en-IN" smtClean="0"/>
              <a:t>17</a:t>
            </a:fld>
            <a:endParaRPr lang="en-IN"/>
          </a:p>
        </p:txBody>
      </p:sp>
    </p:spTree>
    <p:extLst>
      <p:ext uri="{BB962C8B-B14F-4D97-AF65-F5344CB8AC3E}">
        <p14:creationId xmlns:p14="http://schemas.microsoft.com/office/powerpoint/2010/main" val="301577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34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0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93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00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8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8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70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3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5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30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8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13.png"/><Relationship Id="rId4" Type="http://schemas.openxmlformats.org/officeDocument/2006/relationships/customXml" Target="../ink/ink3.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customXml" Target="../ink/ink7.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76200" y="381000"/>
            <a:ext cx="8839200" cy="6096000"/>
          </a:xfrm>
        </p:spPr>
        <p:txBody>
          <a:bodyPr>
            <a:normAutofit lnSpcReduction="10000"/>
          </a:bodyPr>
          <a:lstStyle/>
          <a:p>
            <a:r>
              <a:rPr lang="en-US" sz="5400" dirty="0">
                <a:solidFill>
                  <a:srgbClr val="28B31D"/>
                </a:solidFill>
                <a:latin typeface="Tahoma" panose="020B0604030504040204" pitchFamily="34" charset="0"/>
                <a:ea typeface="Tahoma" panose="020B0604030504040204" pitchFamily="34" charset="0"/>
                <a:cs typeface="Tahoma" panose="020B0604030504040204" pitchFamily="34" charset="0"/>
              </a:rPr>
              <a:t>Discussion on </a:t>
            </a:r>
          </a:p>
          <a:p>
            <a:r>
              <a:rPr lang="en-US" sz="5400" dirty="0">
                <a:solidFill>
                  <a:srgbClr val="28B31D"/>
                </a:solidFill>
                <a:latin typeface="Tahoma" panose="020B0604030504040204" pitchFamily="34" charset="0"/>
                <a:ea typeface="Tahoma" panose="020B0604030504040204" pitchFamily="34" charset="0"/>
                <a:cs typeface="Tahoma" panose="020B0604030504040204" pitchFamily="34" charset="0"/>
              </a:rPr>
              <a:t>Finance Bill (No 2) 2024 -</a:t>
            </a:r>
          </a:p>
          <a:p>
            <a:r>
              <a:rPr lang="en-US" sz="5400" b="1" dirty="0">
                <a:solidFill>
                  <a:srgbClr val="28B31D"/>
                </a:solidFill>
                <a:latin typeface="Aharoni" pitchFamily="2" charset="-79"/>
                <a:cs typeface="Aharoni" pitchFamily="2" charset="-79"/>
              </a:rPr>
              <a:t>--------------------------------</a:t>
            </a:r>
          </a:p>
          <a:p>
            <a:r>
              <a:rPr lang="en-US" sz="5400" b="1" dirty="0">
                <a:solidFill>
                  <a:srgbClr val="28B31D"/>
                </a:solidFill>
                <a:latin typeface="Aharoni" pitchFamily="2" charset="-79"/>
                <a:cs typeface="Aharoni" pitchFamily="2" charset="-79"/>
              </a:rPr>
              <a:t>Proposals relating to Indirect Taxes</a:t>
            </a:r>
          </a:p>
          <a:p>
            <a:pPr marL="685800" indent="-685800">
              <a:buFontTx/>
              <a:buChar char="-"/>
            </a:pPr>
            <a:r>
              <a:rPr lang="en-US" sz="5000" b="1" dirty="0">
                <a:solidFill>
                  <a:srgbClr val="28B31D"/>
                </a:solidFill>
                <a:latin typeface="Aharoni" pitchFamily="2" charset="-79"/>
                <a:cs typeface="Aharoni" pitchFamily="2" charset="-79"/>
              </a:rPr>
              <a:t>CA. </a:t>
            </a:r>
            <a:r>
              <a:rPr lang="en-US" sz="5000" b="1" dirty="0" err="1">
                <a:solidFill>
                  <a:srgbClr val="28B31D"/>
                </a:solidFill>
                <a:latin typeface="Aharoni" pitchFamily="2" charset="-79"/>
                <a:cs typeface="Aharoni" pitchFamily="2" charset="-79"/>
              </a:rPr>
              <a:t>Prasanna</a:t>
            </a:r>
            <a:r>
              <a:rPr lang="en-US" sz="5000" b="1" dirty="0">
                <a:solidFill>
                  <a:srgbClr val="28B31D"/>
                </a:solidFill>
                <a:latin typeface="Aharoni" pitchFamily="2" charset="-79"/>
                <a:cs typeface="Aharoni" pitchFamily="2" charset="-79"/>
              </a:rPr>
              <a:t> Krishnan. V</a:t>
            </a:r>
          </a:p>
          <a:p>
            <a:pPr marL="685800" indent="-685800">
              <a:buFontTx/>
              <a:buChar char="-"/>
            </a:pPr>
            <a:r>
              <a:rPr lang="en-US" sz="5400" b="1" dirty="0">
                <a:solidFill>
                  <a:srgbClr val="28B31D"/>
                </a:solidFill>
                <a:latin typeface="Aharoni" pitchFamily="2" charset="-79"/>
                <a:cs typeface="Aharoni" pitchFamily="2" charset="-79"/>
              </a:rPr>
              <a:t>Chennai</a:t>
            </a:r>
          </a:p>
          <a:p>
            <a:endParaRPr lang="en-IN" sz="5400" b="1" dirty="0">
              <a:solidFill>
                <a:srgbClr val="002060"/>
              </a:solidFill>
            </a:endParaRPr>
          </a:p>
        </p:txBody>
      </p:sp>
    </p:spTree>
    <p:extLst>
      <p:ext uri="{BB962C8B-B14F-4D97-AF65-F5344CB8AC3E}">
        <p14:creationId xmlns:p14="http://schemas.microsoft.com/office/powerpoint/2010/main" val="7138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4AD20-0373-01B1-0617-256397A217AB}"/>
              </a:ext>
            </a:extLst>
          </p:cNvPr>
          <p:cNvPicPr>
            <a:picLocks noChangeAspect="1"/>
          </p:cNvPicPr>
          <p:nvPr/>
        </p:nvPicPr>
        <p:blipFill rotWithShape="1">
          <a:blip r:embed="rId3"/>
          <a:srcRect l="30000" t="18889" r="11666" b="5555"/>
          <a:stretch/>
        </p:blipFill>
        <p:spPr>
          <a:xfrm>
            <a:off x="152400" y="1103907"/>
            <a:ext cx="8915400" cy="5610402"/>
          </a:xfrm>
          <a:prstGeom prst="rect">
            <a:avLst/>
          </a:prstGeom>
        </p:spPr>
      </p:pic>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1371600"/>
            <a:ext cx="8382000" cy="51054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sp>
        <p:nvSpPr>
          <p:cNvPr id="15" name="Rectangle: Rounded Corners 14">
            <a:extLst>
              <a:ext uri="{FF2B5EF4-FFF2-40B4-BE49-F238E27FC236}">
                <a16:creationId xmlns:a16="http://schemas.microsoft.com/office/drawing/2014/main" id="{8EDE92C0-F7CB-459A-9D0A-5F127E255925}"/>
              </a:ext>
            </a:extLst>
          </p:cNvPr>
          <p:cNvSpPr/>
          <p:nvPr/>
        </p:nvSpPr>
        <p:spPr>
          <a:xfrm>
            <a:off x="2114176" y="323353"/>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- 2023</a:t>
            </a:r>
          </a:p>
        </p:txBody>
      </p:sp>
      <p:sp>
        <p:nvSpPr>
          <p:cNvPr id="16" name="Freeform 3">
            <a:extLst>
              <a:ext uri="{FF2B5EF4-FFF2-40B4-BE49-F238E27FC236}">
                <a16:creationId xmlns:a16="http://schemas.microsoft.com/office/drawing/2014/main" id="{7BF2DFAA-4983-4361-B36D-49541C0D3F1F}"/>
              </a:ext>
            </a:extLst>
          </p:cNvPr>
          <p:cNvSpPr/>
          <p:nvPr/>
        </p:nvSpPr>
        <p:spPr>
          <a:xfrm>
            <a:off x="4495800" y="5962152"/>
            <a:ext cx="776672" cy="228600"/>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5">
            <a:extLst>
              <a:ext uri="{FF2B5EF4-FFF2-40B4-BE49-F238E27FC236}">
                <a16:creationId xmlns:a16="http://schemas.microsoft.com/office/drawing/2014/main" id="{37F80432-8AF4-4111-87EE-6138B8524E00}"/>
              </a:ext>
            </a:extLst>
          </p:cNvPr>
          <p:cNvSpPr/>
          <p:nvPr/>
        </p:nvSpPr>
        <p:spPr>
          <a:xfrm>
            <a:off x="7315200" y="5962152"/>
            <a:ext cx="624273" cy="210048"/>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85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24A64-944C-9F6E-0B97-86AA03630999}"/>
              </a:ext>
            </a:extLst>
          </p:cNvPr>
          <p:cNvPicPr>
            <a:picLocks noChangeAspect="1"/>
          </p:cNvPicPr>
          <p:nvPr/>
        </p:nvPicPr>
        <p:blipFill>
          <a:blip r:embed="rId3"/>
          <a:stretch>
            <a:fillRect/>
          </a:stretch>
        </p:blipFill>
        <p:spPr>
          <a:xfrm>
            <a:off x="188037" y="1056703"/>
            <a:ext cx="8767925" cy="5648897"/>
          </a:xfrm>
          <a:prstGeom prst="rect">
            <a:avLst/>
          </a:prstGeom>
        </p:spPr>
      </p:pic>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1371600"/>
            <a:ext cx="8382000" cy="51054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sp>
        <p:nvSpPr>
          <p:cNvPr id="15" name="Rectangle: Rounded Corners 14">
            <a:extLst>
              <a:ext uri="{FF2B5EF4-FFF2-40B4-BE49-F238E27FC236}">
                <a16:creationId xmlns:a16="http://schemas.microsoft.com/office/drawing/2014/main" id="{8EDE92C0-F7CB-459A-9D0A-5F127E255925}"/>
              </a:ext>
            </a:extLst>
          </p:cNvPr>
          <p:cNvSpPr/>
          <p:nvPr/>
        </p:nvSpPr>
        <p:spPr>
          <a:xfrm>
            <a:off x="2114176" y="323353"/>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- 2024</a:t>
            </a:r>
          </a:p>
        </p:txBody>
      </p:sp>
      <p:sp>
        <p:nvSpPr>
          <p:cNvPr id="16" name="Freeform 3">
            <a:extLst>
              <a:ext uri="{FF2B5EF4-FFF2-40B4-BE49-F238E27FC236}">
                <a16:creationId xmlns:a16="http://schemas.microsoft.com/office/drawing/2014/main" id="{7BF2DFAA-4983-4361-B36D-49541C0D3F1F}"/>
              </a:ext>
            </a:extLst>
          </p:cNvPr>
          <p:cNvSpPr/>
          <p:nvPr/>
        </p:nvSpPr>
        <p:spPr>
          <a:xfrm>
            <a:off x="4572000" y="6000757"/>
            <a:ext cx="776672" cy="228600"/>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5">
            <a:extLst>
              <a:ext uri="{FF2B5EF4-FFF2-40B4-BE49-F238E27FC236}">
                <a16:creationId xmlns:a16="http://schemas.microsoft.com/office/drawing/2014/main" id="{37F80432-8AF4-4111-87EE-6138B8524E00}"/>
              </a:ext>
            </a:extLst>
          </p:cNvPr>
          <p:cNvSpPr/>
          <p:nvPr/>
        </p:nvSpPr>
        <p:spPr>
          <a:xfrm>
            <a:off x="7371976" y="6000757"/>
            <a:ext cx="624273" cy="210048"/>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94FD949E-D47F-E84A-FB76-E07C95E11083}"/>
              </a:ext>
            </a:extLst>
          </p:cNvPr>
          <p:cNvSpPr/>
          <p:nvPr/>
        </p:nvSpPr>
        <p:spPr>
          <a:xfrm>
            <a:off x="7996249" y="3810000"/>
            <a:ext cx="690551" cy="2100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4A81DBE9-276F-30AB-B23D-BE1414E34F76}"/>
              </a:ext>
            </a:extLst>
          </p:cNvPr>
          <p:cNvSpPr/>
          <p:nvPr/>
        </p:nvSpPr>
        <p:spPr>
          <a:xfrm>
            <a:off x="8012015" y="4682033"/>
            <a:ext cx="690551" cy="2100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7CEE98E3-DC2D-6F4E-881B-5AA1760D9E4E}"/>
              </a:ext>
            </a:extLst>
          </p:cNvPr>
          <p:cNvSpPr/>
          <p:nvPr/>
        </p:nvSpPr>
        <p:spPr>
          <a:xfrm>
            <a:off x="8012014" y="4031793"/>
            <a:ext cx="690551" cy="2100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C7C3AD9-B378-D901-C679-08E13CDE7B0E}"/>
              </a:ext>
            </a:extLst>
          </p:cNvPr>
          <p:cNvSpPr/>
          <p:nvPr/>
        </p:nvSpPr>
        <p:spPr>
          <a:xfrm>
            <a:off x="7988366" y="4323644"/>
            <a:ext cx="690551" cy="2100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E7EB0CCE-61CF-8E69-3B4D-631DD628E108}"/>
                  </a:ext>
                </a:extLst>
              </p14:cNvPr>
              <p14:cNvContentPartPr/>
              <p14:nvPr/>
            </p14:nvContentPartPr>
            <p14:xfrm>
              <a:off x="740830" y="4902977"/>
              <a:ext cx="31320" cy="256320"/>
            </p14:xfrm>
          </p:contentPart>
        </mc:Choice>
        <mc:Fallback xmlns="">
          <p:pic>
            <p:nvPicPr>
              <p:cNvPr id="11" name="Ink 10">
                <a:extLst>
                  <a:ext uri="{FF2B5EF4-FFF2-40B4-BE49-F238E27FC236}">
                    <a16:creationId xmlns:a16="http://schemas.microsoft.com/office/drawing/2014/main" id="{E7EB0CCE-61CF-8E69-3B4D-631DD628E108}"/>
                  </a:ext>
                </a:extLst>
              </p:cNvPr>
              <p:cNvPicPr/>
              <p:nvPr/>
            </p:nvPicPr>
            <p:blipFill>
              <a:blip r:embed="rId5"/>
              <a:stretch>
                <a:fillRect/>
              </a:stretch>
            </p:blipFill>
            <p:spPr>
              <a:xfrm>
                <a:off x="731830" y="4894337"/>
                <a:ext cx="489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DCF96DF-7338-E0EE-1627-78499946A9EA}"/>
                  </a:ext>
                </a:extLst>
              </p14:cNvPr>
              <p14:cNvContentPartPr/>
              <p14:nvPr/>
            </p14:nvContentPartPr>
            <p14:xfrm>
              <a:off x="771790" y="4918457"/>
              <a:ext cx="34920" cy="233280"/>
            </p14:xfrm>
          </p:contentPart>
        </mc:Choice>
        <mc:Fallback xmlns="">
          <p:pic>
            <p:nvPicPr>
              <p:cNvPr id="12" name="Ink 11">
                <a:extLst>
                  <a:ext uri="{FF2B5EF4-FFF2-40B4-BE49-F238E27FC236}">
                    <a16:creationId xmlns:a16="http://schemas.microsoft.com/office/drawing/2014/main" id="{1DCF96DF-7338-E0EE-1627-78499946A9EA}"/>
                  </a:ext>
                </a:extLst>
              </p:cNvPr>
              <p:cNvPicPr/>
              <p:nvPr/>
            </p:nvPicPr>
            <p:blipFill>
              <a:blip r:embed="rId7"/>
              <a:stretch>
                <a:fillRect/>
              </a:stretch>
            </p:blipFill>
            <p:spPr>
              <a:xfrm>
                <a:off x="763150" y="4909817"/>
                <a:ext cx="52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F34B9A2-7B83-1EAC-C4C6-8B89E047C958}"/>
                  </a:ext>
                </a:extLst>
              </p14:cNvPr>
              <p14:cNvContentPartPr/>
              <p14:nvPr/>
            </p14:nvContentPartPr>
            <p14:xfrm>
              <a:off x="4508590" y="2585657"/>
              <a:ext cx="360" cy="360"/>
            </p14:xfrm>
          </p:contentPart>
        </mc:Choice>
        <mc:Fallback xmlns="">
          <p:pic>
            <p:nvPicPr>
              <p:cNvPr id="13" name="Ink 12">
                <a:extLst>
                  <a:ext uri="{FF2B5EF4-FFF2-40B4-BE49-F238E27FC236}">
                    <a16:creationId xmlns:a16="http://schemas.microsoft.com/office/drawing/2014/main" id="{6F34B9A2-7B83-1EAC-C4C6-8B89E047C958}"/>
                  </a:ext>
                </a:extLst>
              </p:cNvPr>
              <p:cNvPicPr/>
              <p:nvPr/>
            </p:nvPicPr>
            <p:blipFill>
              <a:blip r:embed="rId9"/>
              <a:stretch>
                <a:fillRect/>
              </a:stretch>
            </p:blipFill>
            <p:spPr>
              <a:xfrm>
                <a:off x="4499950" y="2576657"/>
                <a:ext cx="18000" cy="18000"/>
              </a:xfrm>
              <a:prstGeom prst="rect">
                <a:avLst/>
              </a:prstGeom>
            </p:spPr>
          </p:pic>
        </mc:Fallback>
      </mc:AlternateContent>
    </p:spTree>
    <p:extLst>
      <p:ext uri="{BB962C8B-B14F-4D97-AF65-F5344CB8AC3E}">
        <p14:creationId xmlns:p14="http://schemas.microsoft.com/office/powerpoint/2010/main" val="21413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80">
                                          <p:stCondLst>
                                            <p:cond delay="0"/>
                                          </p:stCondLst>
                                        </p:cTn>
                                        <p:tgtEl>
                                          <p:spTgt spid="9"/>
                                        </p:tgtEl>
                                      </p:cBhvr>
                                    </p:animEffect>
                                    <p:anim calcmode="lin" valueType="num">
                                      <p:cBhvr>
                                        <p:cTn id="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gtEl>
                                      </p:cBhvr>
                                      <p:to x="100000" y="60000"/>
                                    </p:animScale>
                                    <p:animScale>
                                      <p:cBhvr>
                                        <p:cTn id="73" dur="166" decel="50000">
                                          <p:stCondLst>
                                            <p:cond delay="676"/>
                                          </p:stCondLst>
                                        </p:cTn>
                                        <p:tgtEl>
                                          <p:spTgt spid="9"/>
                                        </p:tgtEl>
                                      </p:cBhvr>
                                      <p:to x="100000" y="100000"/>
                                    </p:animScale>
                                    <p:animScale>
                                      <p:cBhvr>
                                        <p:cTn id="74" dur="26">
                                          <p:stCondLst>
                                            <p:cond delay="1312"/>
                                          </p:stCondLst>
                                        </p:cTn>
                                        <p:tgtEl>
                                          <p:spTgt spid="9"/>
                                        </p:tgtEl>
                                      </p:cBhvr>
                                      <p:to x="100000" y="80000"/>
                                    </p:animScale>
                                    <p:animScale>
                                      <p:cBhvr>
                                        <p:cTn id="75" dur="166" decel="50000">
                                          <p:stCondLst>
                                            <p:cond delay="1338"/>
                                          </p:stCondLst>
                                        </p:cTn>
                                        <p:tgtEl>
                                          <p:spTgt spid="9"/>
                                        </p:tgtEl>
                                      </p:cBhvr>
                                      <p:to x="100000" y="100000"/>
                                    </p:animScale>
                                    <p:animScale>
                                      <p:cBhvr>
                                        <p:cTn id="76" dur="26">
                                          <p:stCondLst>
                                            <p:cond delay="1642"/>
                                          </p:stCondLst>
                                        </p:cTn>
                                        <p:tgtEl>
                                          <p:spTgt spid="9"/>
                                        </p:tgtEl>
                                      </p:cBhvr>
                                      <p:to x="100000" y="90000"/>
                                    </p:animScale>
                                    <p:animScale>
                                      <p:cBhvr>
                                        <p:cTn id="77" dur="166" decel="50000">
                                          <p:stCondLst>
                                            <p:cond delay="1668"/>
                                          </p:stCondLst>
                                        </p:cTn>
                                        <p:tgtEl>
                                          <p:spTgt spid="9"/>
                                        </p:tgtEl>
                                      </p:cBhvr>
                                      <p:to x="100000" y="100000"/>
                                    </p:animScale>
                                    <p:animScale>
                                      <p:cBhvr>
                                        <p:cTn id="78" dur="26">
                                          <p:stCondLst>
                                            <p:cond delay="1808"/>
                                          </p:stCondLst>
                                        </p:cTn>
                                        <p:tgtEl>
                                          <p:spTgt spid="9"/>
                                        </p:tgtEl>
                                      </p:cBhvr>
                                      <p:to x="100000" y="95000"/>
                                    </p:animScale>
                                    <p:animScale>
                                      <p:cBhvr>
                                        <p:cTn id="79" dur="166" decel="50000">
                                          <p:stCondLst>
                                            <p:cond delay="1834"/>
                                          </p:stCondLst>
                                        </p:cTn>
                                        <p:tgtEl>
                                          <p:spTgt spid="9"/>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580">
                                          <p:stCondLst>
                                            <p:cond delay="0"/>
                                          </p:stCondLst>
                                        </p:cTn>
                                        <p:tgtEl>
                                          <p:spTgt spid="8"/>
                                        </p:tgtEl>
                                      </p:cBhvr>
                                    </p:animEffect>
                                    <p:anim calcmode="lin" valueType="num">
                                      <p:cBhvr>
                                        <p:cTn id="9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4" dur="26">
                                          <p:stCondLst>
                                            <p:cond delay="650"/>
                                          </p:stCondLst>
                                        </p:cTn>
                                        <p:tgtEl>
                                          <p:spTgt spid="8"/>
                                        </p:tgtEl>
                                      </p:cBhvr>
                                      <p:to x="100000" y="60000"/>
                                    </p:animScale>
                                    <p:animScale>
                                      <p:cBhvr>
                                        <p:cTn id="105" dur="166" decel="50000">
                                          <p:stCondLst>
                                            <p:cond delay="676"/>
                                          </p:stCondLst>
                                        </p:cTn>
                                        <p:tgtEl>
                                          <p:spTgt spid="8"/>
                                        </p:tgtEl>
                                      </p:cBhvr>
                                      <p:to x="100000" y="100000"/>
                                    </p:animScale>
                                    <p:animScale>
                                      <p:cBhvr>
                                        <p:cTn id="106" dur="26">
                                          <p:stCondLst>
                                            <p:cond delay="1312"/>
                                          </p:stCondLst>
                                        </p:cTn>
                                        <p:tgtEl>
                                          <p:spTgt spid="8"/>
                                        </p:tgtEl>
                                      </p:cBhvr>
                                      <p:to x="100000" y="80000"/>
                                    </p:animScale>
                                    <p:animScale>
                                      <p:cBhvr>
                                        <p:cTn id="107" dur="166" decel="50000">
                                          <p:stCondLst>
                                            <p:cond delay="1338"/>
                                          </p:stCondLst>
                                        </p:cTn>
                                        <p:tgtEl>
                                          <p:spTgt spid="8"/>
                                        </p:tgtEl>
                                      </p:cBhvr>
                                      <p:to x="100000" y="100000"/>
                                    </p:animScale>
                                    <p:animScale>
                                      <p:cBhvr>
                                        <p:cTn id="108" dur="26">
                                          <p:stCondLst>
                                            <p:cond delay="1642"/>
                                          </p:stCondLst>
                                        </p:cTn>
                                        <p:tgtEl>
                                          <p:spTgt spid="8"/>
                                        </p:tgtEl>
                                      </p:cBhvr>
                                      <p:to x="100000" y="90000"/>
                                    </p:animScale>
                                    <p:animScale>
                                      <p:cBhvr>
                                        <p:cTn id="109" dur="166" decel="50000">
                                          <p:stCondLst>
                                            <p:cond delay="1668"/>
                                          </p:stCondLst>
                                        </p:cTn>
                                        <p:tgtEl>
                                          <p:spTgt spid="8"/>
                                        </p:tgtEl>
                                      </p:cBhvr>
                                      <p:to x="100000" y="100000"/>
                                    </p:animScale>
                                    <p:animScale>
                                      <p:cBhvr>
                                        <p:cTn id="110" dur="26">
                                          <p:stCondLst>
                                            <p:cond delay="1808"/>
                                          </p:stCondLst>
                                        </p:cTn>
                                        <p:tgtEl>
                                          <p:spTgt spid="8"/>
                                        </p:tgtEl>
                                      </p:cBhvr>
                                      <p:to x="100000" y="95000"/>
                                    </p:animScale>
                                    <p:animScale>
                                      <p:cBhvr>
                                        <p:cTn id="11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normAutofit/>
          </a:bodyPr>
          <a:lstStyle/>
          <a:p>
            <a:pPr algn="just"/>
            <a:endParaRPr lang="en-US" sz="3600" b="1" dirty="0">
              <a:solidFill>
                <a:srgbClr val="FFFF00"/>
              </a:solidFill>
            </a:endParaRPr>
          </a:p>
          <a:p>
            <a:pPr algn="just"/>
            <a:r>
              <a:rPr lang="en-US" sz="3600" b="1" dirty="0">
                <a:solidFill>
                  <a:srgbClr val="FFFF00"/>
                </a:solidFill>
              </a:rPr>
              <a:t>Amendments in different statutes –</a:t>
            </a:r>
          </a:p>
          <a:p>
            <a:pPr algn="just"/>
            <a:r>
              <a:rPr lang="en-US" sz="3600" b="1" dirty="0">
                <a:solidFill>
                  <a:srgbClr val="FFFF00"/>
                </a:solidFill>
              </a:rPr>
              <a:t>Customs Act – 6 </a:t>
            </a:r>
          </a:p>
          <a:p>
            <a:pPr algn="just"/>
            <a:r>
              <a:rPr lang="en-US" sz="3600" b="1" dirty="0">
                <a:solidFill>
                  <a:srgbClr val="FFFF00"/>
                </a:solidFill>
              </a:rPr>
              <a:t>Customs Tariff Act – 2</a:t>
            </a:r>
          </a:p>
          <a:p>
            <a:pPr algn="just"/>
            <a:r>
              <a:rPr lang="en-US" sz="3600" b="1" dirty="0">
                <a:solidFill>
                  <a:srgbClr val="FFFF00"/>
                </a:solidFill>
              </a:rPr>
              <a:t>Central Excise Act -2 </a:t>
            </a:r>
          </a:p>
          <a:p>
            <a:pPr algn="just"/>
            <a:r>
              <a:rPr lang="en-US" sz="3600" b="1" dirty="0">
                <a:solidFill>
                  <a:srgbClr val="FFFF00"/>
                </a:solidFill>
              </a:rPr>
              <a:t>CGST Act – 28</a:t>
            </a:r>
          </a:p>
          <a:p>
            <a:pPr algn="just"/>
            <a:r>
              <a:rPr lang="en-US" sz="3600" b="1" dirty="0">
                <a:solidFill>
                  <a:srgbClr val="FFFF00"/>
                </a:solidFill>
              </a:rPr>
              <a:t>UTGST Act – 2</a:t>
            </a:r>
          </a:p>
          <a:p>
            <a:pPr algn="just"/>
            <a:endParaRPr lang="en-US" sz="3600"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p:txBody>
      </p:sp>
      <p:pic>
        <p:nvPicPr>
          <p:cNvPr id="1026" name="Picture 2" descr="Wooden Manual Score Board">
            <a:extLst>
              <a:ext uri="{FF2B5EF4-FFF2-40B4-BE49-F238E27FC236}">
                <a16:creationId xmlns:a16="http://schemas.microsoft.com/office/drawing/2014/main" id="{48195293-1124-6685-8FB9-30B0BCB91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73232"/>
            <a:ext cx="3886200" cy="339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normAutofit/>
          </a:bodyPr>
          <a:lstStyle/>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a:p>
            <a:r>
              <a:rPr lang="en-US" sz="3600" b="1" dirty="0">
                <a:solidFill>
                  <a:srgbClr val="FFFF00"/>
                </a:solidFill>
              </a:rPr>
              <a:t>Goods and Service Tax statutes –</a:t>
            </a:r>
          </a:p>
          <a:p>
            <a:r>
              <a:rPr lang="en-US" sz="3600" b="1" dirty="0">
                <a:solidFill>
                  <a:srgbClr val="FFFF00"/>
                </a:solidFill>
              </a:rPr>
              <a:t>Amendments</a:t>
            </a:r>
          </a:p>
          <a:p>
            <a:pPr algn="l"/>
            <a:endParaRPr lang="en-US" sz="3600" b="1" dirty="0">
              <a:solidFill>
                <a:srgbClr val="FFFF00"/>
              </a:solidFill>
            </a:endParaRPr>
          </a:p>
        </p:txBody>
      </p:sp>
    </p:spTree>
    <p:extLst>
      <p:ext uri="{BB962C8B-B14F-4D97-AF65-F5344CB8AC3E}">
        <p14:creationId xmlns:p14="http://schemas.microsoft.com/office/powerpoint/2010/main" val="234297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lnSpcReduction="10000"/>
          </a:bodyPr>
          <a:lstStyle/>
          <a:p>
            <a:pPr algn="just"/>
            <a:endParaRPr lang="en-US" sz="3600" b="1" dirty="0">
              <a:solidFill>
                <a:srgbClr val="FFFF00"/>
              </a:solidFill>
            </a:endParaRPr>
          </a:p>
          <a:p>
            <a:pPr algn="just"/>
            <a:r>
              <a:rPr lang="en-US" b="1" dirty="0">
                <a:solidFill>
                  <a:srgbClr val="FFFF00"/>
                </a:solidFill>
              </a:rPr>
              <a:t>Cl. No 110 - </a:t>
            </a:r>
          </a:p>
          <a:p>
            <a:pPr algn="just"/>
            <a:r>
              <a:rPr lang="en-US" b="1" dirty="0">
                <a:solidFill>
                  <a:srgbClr val="FFFF00"/>
                </a:solidFill>
              </a:rPr>
              <a:t>The Bill seeks to amend sub-section (1) of section 9 of the Central Goods and Services Tax Act, so as to </a:t>
            </a:r>
            <a:r>
              <a:rPr lang="en-US" b="1" u="sng" dirty="0">
                <a:solidFill>
                  <a:srgbClr val="FFFF00"/>
                </a:solidFill>
              </a:rPr>
              <a:t>not to levy </a:t>
            </a:r>
            <a:r>
              <a:rPr lang="en-US" b="1" dirty="0">
                <a:solidFill>
                  <a:srgbClr val="FFFF00"/>
                </a:solidFill>
              </a:rPr>
              <a:t>central tax on un-denatured extra neutral alcohol or rectified spirit used for manufacture of alcoholic liquor for human consumption.</a:t>
            </a:r>
          </a:p>
          <a:p>
            <a:pPr algn="just"/>
            <a:br>
              <a:rPr lang="en-US" b="1" dirty="0">
                <a:solidFill>
                  <a:srgbClr val="FFFF00"/>
                </a:solidFill>
              </a:rPr>
            </a:br>
            <a:r>
              <a:rPr lang="en-US" b="1" dirty="0">
                <a:solidFill>
                  <a:srgbClr val="FFFF00"/>
                </a:solidFill>
              </a:rPr>
              <a:t>Note the History, Reason and VAT effect. </a:t>
            </a:r>
          </a:p>
          <a:p>
            <a:pPr algn="just"/>
            <a:r>
              <a:rPr lang="en-US" b="1" dirty="0">
                <a:solidFill>
                  <a:schemeClr val="bg1"/>
                </a:solidFill>
              </a:rPr>
              <a:t>-----------------------------------------------</a:t>
            </a:r>
          </a:p>
          <a:p>
            <a:pPr algn="just"/>
            <a:r>
              <a:rPr lang="en-US" b="1" dirty="0">
                <a:solidFill>
                  <a:schemeClr val="bg1"/>
                </a:solidFill>
              </a:rPr>
              <a:t>Sec 5 (1) of IGST Act 2017 amended in line with the above.</a:t>
            </a:r>
          </a:p>
          <a:p>
            <a:pPr algn="just"/>
            <a:endParaRPr lang="en-US"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229600" cy="6400799"/>
          </a:xfrm>
        </p:spPr>
        <p:txBody>
          <a:bodyPr>
            <a:normAutofit fontScale="85000" lnSpcReduction="20000"/>
          </a:bodyPr>
          <a:lstStyle/>
          <a:p>
            <a:pPr algn="just"/>
            <a:endParaRPr lang="en-US" sz="3600" b="1" dirty="0">
              <a:solidFill>
                <a:srgbClr val="FFFF00"/>
              </a:solidFill>
            </a:endParaRPr>
          </a:p>
          <a:p>
            <a:pPr algn="just"/>
            <a:endParaRPr lang="en-US" sz="3600" b="1" dirty="0">
              <a:solidFill>
                <a:srgbClr val="FFFF00"/>
              </a:solidFill>
            </a:endParaRPr>
          </a:p>
          <a:p>
            <a:pPr algn="just"/>
            <a:r>
              <a:rPr lang="en-US" b="1" dirty="0">
                <a:solidFill>
                  <a:srgbClr val="FFFF00"/>
                </a:solidFill>
              </a:rPr>
              <a:t>In the case of </a:t>
            </a:r>
            <a:r>
              <a:rPr lang="en-US" b="1" dirty="0">
                <a:solidFill>
                  <a:schemeClr val="bg1"/>
                </a:solidFill>
              </a:rPr>
              <a:t>State of U.P. v. Modi Distillery [(1995) 5 SCC 753], </a:t>
            </a:r>
            <a:r>
              <a:rPr lang="en-US" b="1" dirty="0">
                <a:solidFill>
                  <a:srgbClr val="FFFF00"/>
                </a:solidFill>
              </a:rPr>
              <a:t>the Apex Court relied upon the judgment of Constitution Bench in the case of Synthetics and Chemicals Ltd. and held that the State can levy excise duty only upon alcoholic liquor fit for human consumption (when its manufacturing is complete) and not upon the raw material or input which is in the process of manufacturing to make it fit for human consumption. </a:t>
            </a:r>
          </a:p>
          <a:p>
            <a:pPr algn="just"/>
            <a:r>
              <a:rPr lang="en-US" b="1" dirty="0">
                <a:solidFill>
                  <a:srgbClr val="FFFF00"/>
                </a:solidFill>
              </a:rPr>
              <a:t>Note what happened in </a:t>
            </a:r>
            <a:r>
              <a:rPr lang="en-US" b="1" dirty="0">
                <a:solidFill>
                  <a:schemeClr val="bg1"/>
                </a:solidFill>
              </a:rPr>
              <a:t>Re: Bihar Distillery Vs </a:t>
            </a:r>
            <a:r>
              <a:rPr lang="en-US" b="1" dirty="0" err="1">
                <a:solidFill>
                  <a:schemeClr val="bg1"/>
                </a:solidFill>
              </a:rPr>
              <a:t>UoI</a:t>
            </a:r>
            <a:r>
              <a:rPr lang="en-US" b="1" dirty="0">
                <a:solidFill>
                  <a:schemeClr val="bg1"/>
                </a:solidFill>
              </a:rPr>
              <a:t> (SCC), Deccan Sugar &amp; Akbari Co Ltd. v. Commissioner of Excise (SCC)</a:t>
            </a:r>
            <a:r>
              <a:rPr lang="en-US" b="1" dirty="0">
                <a:solidFill>
                  <a:srgbClr val="FFFF00"/>
                </a:solidFill>
              </a:rPr>
              <a:t> too. </a:t>
            </a:r>
          </a:p>
          <a:p>
            <a:pPr algn="just"/>
            <a:r>
              <a:rPr lang="en-US" b="1" dirty="0">
                <a:solidFill>
                  <a:srgbClr val="FFFF00"/>
                </a:solidFill>
              </a:rPr>
              <a:t>A brief on Re: Jain Distilleries Vs </a:t>
            </a:r>
            <a:r>
              <a:rPr lang="en-US" b="1" dirty="0" err="1">
                <a:solidFill>
                  <a:srgbClr val="FFFF00"/>
                </a:solidFill>
              </a:rPr>
              <a:t>UoI</a:t>
            </a:r>
            <a:r>
              <a:rPr lang="en-US" b="1" dirty="0">
                <a:solidFill>
                  <a:srgbClr val="FFFF00"/>
                </a:solidFill>
              </a:rPr>
              <a:t> (All. HC) and first case on constitutional validity is warranted herein too.</a:t>
            </a:r>
          </a:p>
          <a:p>
            <a:pPr algn="just"/>
            <a:endParaRPr lang="en-US" sz="3600" b="1" dirty="0">
              <a:solidFill>
                <a:srgbClr val="FFFF00"/>
              </a:solidFill>
            </a:endParaRPr>
          </a:p>
          <a:p>
            <a:pPr algn="just"/>
            <a:endParaRPr lang="en-US" sz="36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6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096000"/>
          </a:xfrm>
        </p:spPr>
        <p:txBody>
          <a:bodyPr>
            <a:normAutofit fontScale="92500" lnSpcReduction="10000"/>
          </a:bodyPr>
          <a:lstStyle/>
          <a:p>
            <a:pPr algn="just"/>
            <a:endParaRPr lang="en-US" sz="3600" b="1" dirty="0">
              <a:solidFill>
                <a:srgbClr val="FFFF00"/>
              </a:solidFill>
            </a:endParaRPr>
          </a:p>
          <a:p>
            <a:pPr algn="just"/>
            <a:r>
              <a:rPr lang="en-US" sz="3600" b="1" dirty="0">
                <a:solidFill>
                  <a:srgbClr val="FFFF00"/>
                </a:solidFill>
              </a:rPr>
              <a:t>Cl. No: 112 -</a:t>
            </a:r>
          </a:p>
          <a:p>
            <a:pPr algn="just"/>
            <a:r>
              <a:rPr lang="en-US" b="1" dirty="0">
                <a:solidFill>
                  <a:srgbClr val="FFFF00"/>
                </a:solidFill>
              </a:rPr>
              <a:t>The Bill seeks to insert a new section 11A in the Central Goods and Services Tax Act, so as to empower the Government to </a:t>
            </a:r>
            <a:r>
              <a:rPr lang="en-US" b="1" dirty="0" err="1">
                <a:solidFill>
                  <a:srgbClr val="FFFF00"/>
                </a:solidFill>
              </a:rPr>
              <a:t>regularise</a:t>
            </a:r>
            <a:r>
              <a:rPr lang="en-US" b="1" dirty="0">
                <a:solidFill>
                  <a:srgbClr val="FFFF00"/>
                </a:solidFill>
              </a:rPr>
              <a:t> non-levy or short levy of central tax where it is satisfied that such non-levy or short levy was a result of general practice.</a:t>
            </a:r>
          </a:p>
          <a:p>
            <a:pPr algn="just"/>
            <a:r>
              <a:rPr lang="en-US" b="1" dirty="0">
                <a:solidFill>
                  <a:srgbClr val="FFFF00"/>
                </a:solidFill>
              </a:rPr>
              <a:t>Note </a:t>
            </a:r>
            <a:r>
              <a:rPr lang="en-US" b="1" dirty="0">
                <a:solidFill>
                  <a:srgbClr val="FFFF00"/>
                </a:solidFill>
                <a:sym typeface="Wingdings" panose="05000000000000000000" pitchFamily="2" charset="2"/>
              </a:rPr>
              <a:t></a:t>
            </a:r>
            <a:r>
              <a:rPr lang="en-US" b="1" dirty="0">
                <a:solidFill>
                  <a:srgbClr val="FFFF00"/>
                </a:solidFill>
              </a:rPr>
              <a:t> What is general practice? </a:t>
            </a:r>
          </a:p>
          <a:p>
            <a:pPr algn="just"/>
            <a:r>
              <a:rPr lang="en-US" b="1" dirty="0">
                <a:solidFill>
                  <a:schemeClr val="bg1"/>
                </a:solidFill>
              </a:rPr>
              <a:t>-----------------------------------------------</a:t>
            </a:r>
          </a:p>
          <a:p>
            <a:pPr algn="just"/>
            <a:r>
              <a:rPr lang="en-US" b="1" dirty="0">
                <a:solidFill>
                  <a:schemeClr val="bg1"/>
                </a:solidFill>
              </a:rPr>
              <a:t>Sec 6A of IGST Act 2017 brought in too – for effecting the above mentioned</a:t>
            </a:r>
            <a:endParaRPr lang="en-US" b="1" dirty="0">
              <a:solidFill>
                <a:srgbClr val="FFFF00"/>
              </a:solidFill>
            </a:endParaRPr>
          </a:p>
          <a:p>
            <a:pPr algn="just"/>
            <a:endParaRPr lang="en-US" sz="3600" b="1" dirty="0">
              <a:solidFill>
                <a:srgbClr val="FFFF00"/>
              </a:solidFill>
            </a:endParaRPr>
          </a:p>
          <a:p>
            <a:pPr algn="just"/>
            <a:endParaRPr lang="en-US" sz="36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096000"/>
          </a:xfrm>
        </p:spPr>
        <p:txBody>
          <a:bodyPr>
            <a:normAutofit/>
          </a:bodyPr>
          <a:lstStyle/>
          <a:p>
            <a:pPr algn="just"/>
            <a:endParaRPr lang="en-US" sz="3600" b="1" dirty="0">
              <a:solidFill>
                <a:srgbClr val="FFFF00"/>
              </a:solidFill>
            </a:endParaRPr>
          </a:p>
          <a:p>
            <a:pPr algn="just"/>
            <a:r>
              <a:rPr lang="en-US" sz="3600" b="1" dirty="0">
                <a:solidFill>
                  <a:srgbClr val="FFFF00"/>
                </a:solidFill>
              </a:rPr>
              <a:t>Cl. No: 113 -</a:t>
            </a:r>
          </a:p>
          <a:p>
            <a:pPr algn="just"/>
            <a:r>
              <a:rPr lang="en-US" b="1" dirty="0">
                <a:solidFill>
                  <a:srgbClr val="FFFF00"/>
                </a:solidFill>
              </a:rPr>
              <a:t>The Bill seeks to amend sub-section (3) of section 13 of the Central Goods and Services Tax Act, so as to specify the time of supply of services in cases where the invoice is required to be issued by the recipient of services in reverse charge supplies.</a:t>
            </a:r>
          </a:p>
          <a:p>
            <a:pPr algn="just"/>
            <a:r>
              <a:rPr lang="en-US" b="1" dirty="0">
                <a:solidFill>
                  <a:srgbClr val="FFFF00"/>
                </a:solidFill>
              </a:rPr>
              <a:t>Note </a:t>
            </a:r>
            <a:r>
              <a:rPr lang="en-US" b="1" dirty="0">
                <a:solidFill>
                  <a:srgbClr val="FFFF00"/>
                </a:solidFill>
                <a:sym typeface="Wingdings" panose="05000000000000000000" pitchFamily="2" charset="2"/>
              </a:rPr>
              <a:t> </a:t>
            </a:r>
            <a:r>
              <a:rPr lang="en-US" b="1" dirty="0">
                <a:solidFill>
                  <a:srgbClr val="FFFF00"/>
                </a:solidFill>
              </a:rPr>
              <a:t>What is the specific need for this amendment now?  </a:t>
            </a:r>
          </a:p>
          <a:p>
            <a:pPr algn="just"/>
            <a:endParaRPr lang="en-US" sz="3600" b="1" dirty="0">
              <a:solidFill>
                <a:srgbClr val="FFFF00"/>
              </a:solidFill>
            </a:endParaRPr>
          </a:p>
          <a:p>
            <a:pPr algn="just"/>
            <a:endParaRPr lang="en-US" sz="36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558094"/>
          </a:xfrm>
        </p:spPr>
        <p:txBody>
          <a:bodyPr>
            <a:normAutofit fontScale="70000" lnSpcReduction="20000"/>
          </a:bodyPr>
          <a:lstStyle/>
          <a:p>
            <a:pPr algn="just"/>
            <a:endParaRPr lang="en-US" sz="3600" b="1" dirty="0">
              <a:solidFill>
                <a:srgbClr val="FFFF00"/>
              </a:solidFill>
            </a:endParaRPr>
          </a:p>
          <a:p>
            <a:pPr algn="just"/>
            <a:r>
              <a:rPr lang="en-US" sz="3600" b="1" dirty="0">
                <a:solidFill>
                  <a:srgbClr val="FFFF00"/>
                </a:solidFill>
              </a:rPr>
              <a:t>Cl. No: 114 –</a:t>
            </a:r>
          </a:p>
          <a:p>
            <a:pPr algn="just"/>
            <a:endParaRPr lang="en-US" sz="3600" b="1" dirty="0">
              <a:solidFill>
                <a:srgbClr val="FFFF00"/>
              </a:solidFill>
            </a:endParaRPr>
          </a:p>
          <a:p>
            <a:pPr algn="just"/>
            <a:r>
              <a:rPr lang="en-US" sz="3400" b="1" dirty="0">
                <a:solidFill>
                  <a:srgbClr val="FFFF00"/>
                </a:solidFill>
              </a:rPr>
              <a:t>Section 16 (5) proposed to be inserted – </a:t>
            </a:r>
          </a:p>
          <a:p>
            <a:pPr algn="just"/>
            <a:r>
              <a:rPr lang="en-US" sz="3400" b="1">
                <a:solidFill>
                  <a:srgbClr val="FFFF00"/>
                </a:solidFill>
              </a:rPr>
              <a:t>Notwithstanding </a:t>
            </a:r>
            <a:r>
              <a:rPr lang="en-US" sz="3400" b="1" dirty="0">
                <a:solidFill>
                  <a:srgbClr val="FFFF00"/>
                </a:solidFill>
              </a:rPr>
              <a:t>anything contained in sub-section (4), in respect of an invoice or debit note for supply of goods or services or both pertaining to the Financial Years 2017 18, 2018-19, 2019-20 and 2020-21, the registered person  shall be entitled to take input tax credit in any return under section 39 which is filed </a:t>
            </a:r>
            <a:r>
              <a:rPr lang="en-US" sz="3400" b="1" dirty="0" err="1">
                <a:solidFill>
                  <a:srgbClr val="FFFF00"/>
                </a:solidFill>
              </a:rPr>
              <a:t>upto</a:t>
            </a:r>
            <a:r>
              <a:rPr lang="en-US" sz="3400" b="1" dirty="0">
                <a:solidFill>
                  <a:srgbClr val="FFFF00"/>
                </a:solidFill>
              </a:rPr>
              <a:t> the thirtieth day of November, 2021</a:t>
            </a:r>
          </a:p>
          <a:p>
            <a:pPr algn="just"/>
            <a:endParaRPr lang="en-US" sz="3400" b="1" dirty="0">
              <a:solidFill>
                <a:srgbClr val="FFFF00"/>
              </a:solidFill>
            </a:endParaRPr>
          </a:p>
          <a:p>
            <a:pPr algn="just"/>
            <a:r>
              <a:rPr lang="en-US" sz="3400" b="1" dirty="0">
                <a:solidFill>
                  <a:srgbClr val="FFFF00"/>
                </a:solidFill>
              </a:rPr>
              <a:t>Note </a:t>
            </a:r>
            <a:r>
              <a:rPr lang="en-US" sz="3400" b="1" dirty="0">
                <a:solidFill>
                  <a:srgbClr val="FFFF00"/>
                </a:solidFill>
                <a:sym typeface="Wingdings" panose="05000000000000000000" pitchFamily="2" charset="2"/>
              </a:rPr>
              <a:t> If you filed belated GSTR 3B in the above mentioned years your ITC claimed is assured as mentioned above.  </a:t>
            </a:r>
          </a:p>
          <a:p>
            <a:pPr algn="just"/>
            <a:endParaRPr lang="en-US" sz="3400" b="1" dirty="0">
              <a:solidFill>
                <a:srgbClr val="FFFF00"/>
              </a:solidFill>
            </a:endParaRPr>
          </a:p>
          <a:p>
            <a:pPr algn="just"/>
            <a:r>
              <a:rPr lang="en-US" sz="3400" b="1" dirty="0">
                <a:solidFill>
                  <a:srgbClr val="FFFF00"/>
                </a:solidFill>
              </a:rPr>
              <a:t>What about your supplier filing belated GSTR 3B and you claiming such ITC? </a:t>
            </a:r>
          </a:p>
          <a:p>
            <a:pPr algn="just"/>
            <a:r>
              <a:rPr lang="en-US" sz="3400" b="1" dirty="0">
                <a:solidFill>
                  <a:srgbClr val="FFFF00"/>
                </a:solidFill>
              </a:rPr>
              <a:t>Not a case of Table 4(A)(5) and table 4(D)(1) of GSTR-3B – Ref: Para 4.3.C of Circular No 170/02/2022-GST, Dated: July 06, 2022</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3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558094"/>
          </a:xfrm>
        </p:spPr>
        <p:txBody>
          <a:bodyPr>
            <a:normAutofit fontScale="70000" lnSpcReduction="20000"/>
          </a:bodyPr>
          <a:lstStyle/>
          <a:p>
            <a:pPr algn="just"/>
            <a:endParaRPr lang="en-US" sz="3600" b="1" dirty="0">
              <a:solidFill>
                <a:srgbClr val="FFFF00"/>
              </a:solidFill>
            </a:endParaRPr>
          </a:p>
          <a:p>
            <a:pPr algn="just"/>
            <a:r>
              <a:rPr lang="en-US" sz="3600" b="1" dirty="0">
                <a:solidFill>
                  <a:srgbClr val="FFFF00"/>
                </a:solidFill>
              </a:rPr>
              <a:t>Cl. No: 114 –</a:t>
            </a:r>
          </a:p>
          <a:p>
            <a:pPr algn="just"/>
            <a:endParaRPr lang="en-US" sz="3600" b="1" dirty="0">
              <a:solidFill>
                <a:srgbClr val="FFFF00"/>
              </a:solidFill>
            </a:endParaRPr>
          </a:p>
          <a:p>
            <a:pPr algn="just"/>
            <a:r>
              <a:rPr lang="en-US" sz="3400" b="1" dirty="0">
                <a:solidFill>
                  <a:srgbClr val="FFFF00"/>
                </a:solidFill>
              </a:rPr>
              <a:t>Section 16 (5) proposed to be inserted – </a:t>
            </a:r>
          </a:p>
          <a:p>
            <a:pPr algn="just"/>
            <a:r>
              <a:rPr lang="en-US" sz="3400" b="1" dirty="0">
                <a:solidFill>
                  <a:srgbClr val="FFFF00"/>
                </a:solidFill>
              </a:rPr>
              <a:t>(5) Notwithstanding anything contained in sub-section (4), in respect of an invoice or debit note for supply of goods or services or both pertaining to the Financial Years 2017 18, 2018-19, 2019-20 and 2020-21, the registered person  shall be entitled to take input tax credit in any return under section 39 which is filed </a:t>
            </a:r>
            <a:r>
              <a:rPr lang="en-US" sz="3400" b="1" dirty="0" err="1">
                <a:solidFill>
                  <a:srgbClr val="FFFF00"/>
                </a:solidFill>
              </a:rPr>
              <a:t>upto</a:t>
            </a:r>
            <a:r>
              <a:rPr lang="en-US" sz="3400" b="1" dirty="0">
                <a:solidFill>
                  <a:srgbClr val="FFFF00"/>
                </a:solidFill>
              </a:rPr>
              <a:t> the thirtieth day of November, 2021</a:t>
            </a:r>
          </a:p>
          <a:p>
            <a:pPr algn="just"/>
            <a:endParaRPr lang="en-US" sz="3400" b="1" dirty="0">
              <a:solidFill>
                <a:srgbClr val="FFFF00"/>
              </a:solidFill>
            </a:endParaRPr>
          </a:p>
          <a:p>
            <a:pPr algn="just"/>
            <a:r>
              <a:rPr lang="en-US" sz="3400" b="1" dirty="0">
                <a:solidFill>
                  <a:srgbClr val="FFFF00"/>
                </a:solidFill>
              </a:rPr>
              <a:t>Note </a:t>
            </a:r>
            <a:r>
              <a:rPr lang="en-US" sz="3400" b="1" dirty="0">
                <a:solidFill>
                  <a:srgbClr val="FFFF00"/>
                </a:solidFill>
                <a:sym typeface="Wingdings" panose="05000000000000000000" pitchFamily="2" charset="2"/>
              </a:rPr>
              <a:t> If you filed belated GSTR 3B in the above mentioned years your ITC claimed is assured as mentioned above.  </a:t>
            </a:r>
          </a:p>
          <a:p>
            <a:pPr algn="just"/>
            <a:endParaRPr lang="en-US" sz="3400" b="1" dirty="0">
              <a:solidFill>
                <a:srgbClr val="FFFF00"/>
              </a:solidFill>
            </a:endParaRPr>
          </a:p>
          <a:p>
            <a:pPr algn="just"/>
            <a:r>
              <a:rPr lang="en-US" sz="3400" b="1" dirty="0">
                <a:solidFill>
                  <a:srgbClr val="FFFF00"/>
                </a:solidFill>
              </a:rPr>
              <a:t>What about your supplier filing belated GSTR 3B and you claiming such ITC? </a:t>
            </a:r>
          </a:p>
          <a:p>
            <a:pPr algn="just"/>
            <a:r>
              <a:rPr lang="en-US" sz="3400" b="1" dirty="0">
                <a:solidFill>
                  <a:srgbClr val="FFFF00"/>
                </a:solidFill>
              </a:rPr>
              <a:t>Not a case of Table 4(A)(5) and table 4(D)(1) of GSTR-3B – Ref: Para 4.3.C of Circular No 170/02/2022-GST, Dated: July 06, 2022</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1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lstStyle/>
          <a:p>
            <a:r>
              <a:rPr lang="en-US" b="1" dirty="0">
                <a:solidFill>
                  <a:srgbClr val="00B050"/>
                </a:solidFill>
              </a:rPr>
              <a:t> A quick understanding in respect of taxes and national economy…</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a:p>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61973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558094"/>
          </a:xfrm>
        </p:spPr>
        <p:txBody>
          <a:bodyPr>
            <a:normAutofit fontScale="92500" lnSpcReduction="10000"/>
          </a:bodyPr>
          <a:lstStyle/>
          <a:p>
            <a:pPr algn="just"/>
            <a:endParaRPr lang="en-US" sz="3600" b="1" dirty="0">
              <a:solidFill>
                <a:srgbClr val="FFFF00"/>
              </a:solidFill>
            </a:endParaRPr>
          </a:p>
          <a:p>
            <a:pPr algn="just"/>
            <a:r>
              <a:rPr lang="en-US" sz="3600" b="1" dirty="0">
                <a:solidFill>
                  <a:srgbClr val="FFFF00"/>
                </a:solidFill>
              </a:rPr>
              <a:t>Cl. No: 114 (</a:t>
            </a:r>
            <a:r>
              <a:rPr lang="en-US" sz="3600" b="1" dirty="0" err="1">
                <a:solidFill>
                  <a:srgbClr val="FFFF00"/>
                </a:solidFill>
              </a:rPr>
              <a:t>Contd</a:t>
            </a:r>
            <a:r>
              <a:rPr lang="en-US" sz="3600" b="1" dirty="0">
                <a:solidFill>
                  <a:srgbClr val="FFFF00"/>
                </a:solidFill>
              </a:rPr>
              <a:t>) –</a:t>
            </a:r>
          </a:p>
          <a:p>
            <a:pPr algn="just"/>
            <a:endParaRPr lang="en-US" sz="3600" b="1" dirty="0">
              <a:solidFill>
                <a:srgbClr val="FFFF00"/>
              </a:solidFill>
            </a:endParaRPr>
          </a:p>
          <a:p>
            <a:pPr algn="just"/>
            <a:r>
              <a:rPr lang="en-US" sz="3400" b="1" dirty="0">
                <a:solidFill>
                  <a:srgbClr val="FFFF00"/>
                </a:solidFill>
              </a:rPr>
              <a:t>What about your supplier filing belated GSTR 3B and you claiming such ITC? </a:t>
            </a:r>
          </a:p>
          <a:p>
            <a:pPr algn="just"/>
            <a:endParaRPr lang="en-US" sz="3400" b="1" dirty="0">
              <a:solidFill>
                <a:srgbClr val="FFFF00"/>
              </a:solidFill>
            </a:endParaRPr>
          </a:p>
          <a:p>
            <a:pPr algn="just"/>
            <a:r>
              <a:rPr lang="en-US" sz="3400" b="1" dirty="0">
                <a:solidFill>
                  <a:srgbClr val="FFFF00"/>
                </a:solidFill>
              </a:rPr>
              <a:t>Not a case of Table 4(A)(5) and table 4(D)(1) of GSTR-3B – Ref: Para 4.3.C of Circular No 170/02/2022-GST, Dated: July 06, 2022</a:t>
            </a:r>
          </a:p>
          <a:p>
            <a:pPr algn="just"/>
            <a:endParaRPr lang="en-US" sz="3400" b="1" dirty="0">
              <a:solidFill>
                <a:srgbClr val="FFFF00"/>
              </a:solidFill>
            </a:endParaRPr>
          </a:p>
          <a:p>
            <a:pPr algn="just"/>
            <a:r>
              <a:rPr lang="en-US" sz="3400" b="1" dirty="0">
                <a:solidFill>
                  <a:srgbClr val="FFFF00"/>
                </a:solidFill>
              </a:rPr>
              <a:t>Ref: Howrah Tax Payers' Association v. The Government of West Bengal and </a:t>
            </a:r>
            <a:r>
              <a:rPr lang="en-US" sz="3400" b="1" dirty="0" err="1">
                <a:solidFill>
                  <a:srgbClr val="FFFF00"/>
                </a:solidFill>
              </a:rPr>
              <a:t>Anr</a:t>
            </a:r>
            <a:r>
              <a:rPr lang="en-US" sz="3400" b="1" dirty="0">
                <a:solidFill>
                  <a:srgbClr val="FFFF00"/>
                </a:solidFill>
              </a:rPr>
              <a:t> 2010 (Cal HC)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06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147506"/>
            <a:ext cx="8382000" cy="6558094"/>
          </a:xfrm>
        </p:spPr>
        <p:txBody>
          <a:bodyPr>
            <a:normAutofit fontScale="70000" lnSpcReduction="20000"/>
          </a:bodyPr>
          <a:lstStyle/>
          <a:p>
            <a:pPr algn="just"/>
            <a:endParaRPr lang="en-US" sz="3600" b="1" dirty="0">
              <a:solidFill>
                <a:srgbClr val="FFFF00"/>
              </a:solidFill>
            </a:endParaRPr>
          </a:p>
          <a:p>
            <a:pPr algn="just"/>
            <a:r>
              <a:rPr lang="en-US" sz="3600" b="1" dirty="0">
                <a:solidFill>
                  <a:srgbClr val="FFFF00"/>
                </a:solidFill>
              </a:rPr>
              <a:t>Cl. No: 114 (</a:t>
            </a:r>
            <a:r>
              <a:rPr lang="en-US" sz="3600" b="1" dirty="0" err="1">
                <a:solidFill>
                  <a:srgbClr val="FFFF00"/>
                </a:solidFill>
              </a:rPr>
              <a:t>Contd</a:t>
            </a:r>
            <a:r>
              <a:rPr lang="en-US" sz="3600" b="1" dirty="0">
                <a:solidFill>
                  <a:srgbClr val="FFFF00"/>
                </a:solidFill>
              </a:rPr>
              <a:t>) –</a:t>
            </a:r>
          </a:p>
          <a:p>
            <a:pPr algn="just"/>
            <a:endParaRPr lang="en-US" sz="3600" b="1" dirty="0">
              <a:solidFill>
                <a:srgbClr val="FFFF00"/>
              </a:solidFill>
            </a:endParaRPr>
          </a:p>
          <a:p>
            <a:pPr algn="just"/>
            <a:r>
              <a:rPr lang="en-US" sz="3400" b="1" dirty="0">
                <a:solidFill>
                  <a:srgbClr val="FFFF00"/>
                </a:solidFill>
              </a:rPr>
              <a:t>A new sub-section (6) in Section 16 proposed to be inserted so as to allow the </a:t>
            </a:r>
            <a:r>
              <a:rPr lang="en-US" sz="3400" b="1" dirty="0" err="1">
                <a:solidFill>
                  <a:srgbClr val="FFFF00"/>
                </a:solidFill>
              </a:rPr>
              <a:t>availment</a:t>
            </a:r>
            <a:r>
              <a:rPr lang="en-US" sz="3400" b="1" dirty="0">
                <a:solidFill>
                  <a:srgbClr val="FFFF00"/>
                </a:solidFill>
              </a:rPr>
              <a:t> of input tax credit in respect of an invoice or debit note in a return filed for the period from the date of cancellation of registration or the effective date of cancellation of registration, as the case may be, till the date of order of revocation of cancellation of registration,  filed within thirty days of the date of order of revocation of cancellation of registration,   subject to the condition that the time-limit for </a:t>
            </a:r>
            <a:r>
              <a:rPr lang="en-US" sz="3400" b="1" dirty="0" err="1">
                <a:solidFill>
                  <a:srgbClr val="FFFF00"/>
                </a:solidFill>
              </a:rPr>
              <a:t>availment</a:t>
            </a:r>
            <a:r>
              <a:rPr lang="en-US" sz="3400" b="1" dirty="0">
                <a:solidFill>
                  <a:srgbClr val="FFFF00"/>
                </a:solidFill>
              </a:rPr>
              <a:t> of credit in respect of the said invoice or debit note should  not have already expired under sub-section (4) of the said section on the date of order of cancellation of registration.                      </a:t>
            </a:r>
          </a:p>
          <a:p>
            <a:pPr algn="just"/>
            <a:r>
              <a:rPr lang="en-US" sz="3400" b="1" dirty="0">
                <a:solidFill>
                  <a:srgbClr val="FFFF00"/>
                </a:solidFill>
              </a:rPr>
              <a:t>                                                                                                       </a:t>
            </a:r>
          </a:p>
          <a:p>
            <a:pPr algn="just"/>
            <a:r>
              <a:rPr lang="en-US" sz="3400" b="1" dirty="0">
                <a:solidFill>
                  <a:srgbClr val="FFFF00"/>
                </a:solidFill>
              </a:rPr>
              <a:t>The aforesaid amendments are proposed to be made effective from the 1st day of July, 2017. Further it is proposed that where the tax has been paid or the input tax credit has been reversed, no refund of the same shall be admissible.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fontScale="85000" lnSpcReduction="20000"/>
          </a:bodyPr>
          <a:lstStyle/>
          <a:p>
            <a:pPr algn="just"/>
            <a:r>
              <a:rPr lang="en-US" sz="3600" b="1" dirty="0">
                <a:solidFill>
                  <a:srgbClr val="FFFF00"/>
                </a:solidFill>
              </a:rPr>
              <a:t>Cl. No: 115 –</a:t>
            </a:r>
          </a:p>
          <a:p>
            <a:pPr algn="just"/>
            <a:endParaRPr lang="en-US" sz="3600" b="1" dirty="0">
              <a:solidFill>
                <a:srgbClr val="FFFF00"/>
              </a:solidFill>
            </a:endParaRPr>
          </a:p>
          <a:p>
            <a:pPr algn="just"/>
            <a:r>
              <a:rPr lang="en-US" sz="3400" b="1" dirty="0">
                <a:solidFill>
                  <a:srgbClr val="FFFF00"/>
                </a:solidFill>
              </a:rPr>
              <a:t>Let us first know what does Section 17 (5) (</a:t>
            </a:r>
            <a:r>
              <a:rPr lang="en-US" sz="3400" b="1" dirty="0" err="1">
                <a:solidFill>
                  <a:srgbClr val="FFFF00"/>
                </a:solidFill>
              </a:rPr>
              <a:t>i</a:t>
            </a:r>
            <a:r>
              <a:rPr lang="en-US" sz="3400" b="1" dirty="0">
                <a:solidFill>
                  <a:srgbClr val="FFFF00"/>
                </a:solidFill>
              </a:rPr>
              <a:t>), ibid, provide for.</a:t>
            </a:r>
          </a:p>
          <a:p>
            <a:pPr algn="just"/>
            <a:endParaRPr lang="en-US" sz="3400" b="1" dirty="0">
              <a:solidFill>
                <a:srgbClr val="FFFF00"/>
              </a:solidFill>
            </a:endParaRPr>
          </a:p>
          <a:p>
            <a:pPr marL="457200" indent="-457200" algn="just">
              <a:buFont typeface="Symbol" panose="05050102010706020507" pitchFamily="18" charset="2"/>
              <a:buChar char="¨"/>
            </a:pPr>
            <a:r>
              <a:rPr lang="en-US" sz="3400" b="1" dirty="0">
                <a:solidFill>
                  <a:srgbClr val="FFFF00"/>
                </a:solidFill>
              </a:rPr>
              <a:t>Now the Bill seeks to amend sub-section (5) of section 17 of the Central Goods and Services Tax Act, so as to restrict the non availability of input tax credit in respect of tax paid under section 74 of the said Act </a:t>
            </a:r>
            <a:r>
              <a:rPr lang="en-US" sz="3400" b="1" u="sng" dirty="0">
                <a:solidFill>
                  <a:srgbClr val="FFFF00"/>
                </a:solidFill>
              </a:rPr>
              <a:t>only for demands </a:t>
            </a:r>
            <a:r>
              <a:rPr lang="en-US" sz="3400" b="1" u="sng" dirty="0" err="1">
                <a:solidFill>
                  <a:srgbClr val="FFFF00"/>
                </a:solidFill>
              </a:rPr>
              <a:t>upto</a:t>
            </a:r>
            <a:r>
              <a:rPr lang="en-US" sz="3400" b="1" u="sng" dirty="0">
                <a:solidFill>
                  <a:srgbClr val="FFFF00"/>
                </a:solidFill>
              </a:rPr>
              <a:t> Financial Year 2023-24. </a:t>
            </a:r>
          </a:p>
          <a:p>
            <a:pPr marL="457200" indent="-457200" algn="just">
              <a:buFont typeface="Symbol" panose="05050102010706020507" pitchFamily="18" charset="2"/>
              <a:buChar char="¨"/>
            </a:pPr>
            <a:r>
              <a:rPr lang="en-US" sz="3400" b="1" dirty="0">
                <a:solidFill>
                  <a:srgbClr val="FFFF00"/>
                </a:solidFill>
              </a:rPr>
              <a:t>It also proposes to remove reference to sections 129 (Tax paid related to goods – a Detention/Seizure case) and 130 (Tax paid related goods - in Confiscation case) in the said sub-section</a:t>
            </a:r>
          </a:p>
          <a:p>
            <a:pPr algn="just"/>
            <a:endParaRPr lang="en-US" sz="3400" b="1" dirty="0">
              <a:solidFill>
                <a:srgbClr val="FFFF00"/>
              </a:solidFill>
            </a:endParaRPr>
          </a:p>
          <a:p>
            <a:pPr algn="just"/>
            <a:endParaRPr lang="en-US" sz="34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5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fontScale="85000" lnSpcReduction="20000"/>
          </a:bodyPr>
          <a:lstStyle/>
          <a:p>
            <a:pPr algn="just"/>
            <a:r>
              <a:rPr lang="en-US" sz="3600" b="1" dirty="0">
                <a:solidFill>
                  <a:srgbClr val="FFFF00"/>
                </a:solidFill>
              </a:rPr>
              <a:t>Cl. No: 115 –</a:t>
            </a:r>
          </a:p>
          <a:p>
            <a:pPr algn="just"/>
            <a:endParaRPr lang="en-US" sz="3600" b="1" dirty="0">
              <a:solidFill>
                <a:srgbClr val="FFFF00"/>
              </a:solidFill>
            </a:endParaRPr>
          </a:p>
          <a:p>
            <a:pPr algn="just"/>
            <a:r>
              <a:rPr lang="en-US" sz="3400" b="1" dirty="0">
                <a:solidFill>
                  <a:srgbClr val="FFFF00"/>
                </a:solidFill>
              </a:rPr>
              <a:t>Let us first know what does Section 17 (5) (</a:t>
            </a:r>
            <a:r>
              <a:rPr lang="en-US" sz="3400" b="1" dirty="0" err="1">
                <a:solidFill>
                  <a:srgbClr val="FFFF00"/>
                </a:solidFill>
              </a:rPr>
              <a:t>i</a:t>
            </a:r>
            <a:r>
              <a:rPr lang="en-US" sz="3400" b="1" dirty="0">
                <a:solidFill>
                  <a:srgbClr val="FFFF00"/>
                </a:solidFill>
              </a:rPr>
              <a:t>), ibid, provide for.</a:t>
            </a:r>
          </a:p>
          <a:p>
            <a:pPr algn="just"/>
            <a:endParaRPr lang="en-US" sz="3400" b="1" dirty="0">
              <a:solidFill>
                <a:srgbClr val="FFFF00"/>
              </a:solidFill>
            </a:endParaRPr>
          </a:p>
          <a:p>
            <a:pPr marL="457200" indent="-457200" algn="just">
              <a:buFont typeface="Symbol" panose="05050102010706020507" pitchFamily="18" charset="2"/>
              <a:buChar char="¨"/>
            </a:pPr>
            <a:r>
              <a:rPr lang="en-US" sz="3400" b="1" dirty="0">
                <a:solidFill>
                  <a:srgbClr val="FFFF00"/>
                </a:solidFill>
              </a:rPr>
              <a:t>Now the Bill seeks to amend sub-section (5) of section 17 of the Central Goods and Services Tax Act, so as to restrict the non availability of input tax credit in respect of tax paid under section 74 of the said Act </a:t>
            </a:r>
            <a:r>
              <a:rPr lang="en-US" sz="3400" b="1" u="sng" dirty="0">
                <a:solidFill>
                  <a:srgbClr val="FFFF00"/>
                </a:solidFill>
              </a:rPr>
              <a:t>only for demands </a:t>
            </a:r>
            <a:r>
              <a:rPr lang="en-US" sz="3400" b="1" u="sng" dirty="0" err="1">
                <a:solidFill>
                  <a:srgbClr val="FFFF00"/>
                </a:solidFill>
              </a:rPr>
              <a:t>upto</a:t>
            </a:r>
            <a:r>
              <a:rPr lang="en-US" sz="3400" b="1" u="sng" dirty="0">
                <a:solidFill>
                  <a:srgbClr val="FFFF00"/>
                </a:solidFill>
              </a:rPr>
              <a:t> Financial Year 2023-24. </a:t>
            </a:r>
          </a:p>
          <a:p>
            <a:pPr marL="457200" indent="-457200" algn="just">
              <a:buFont typeface="Symbol" panose="05050102010706020507" pitchFamily="18" charset="2"/>
              <a:buChar char="¨"/>
            </a:pPr>
            <a:r>
              <a:rPr lang="en-US" sz="3400" b="1" dirty="0">
                <a:solidFill>
                  <a:srgbClr val="FFFF00"/>
                </a:solidFill>
              </a:rPr>
              <a:t>It also proposes to remove reference to sections 129 (Tax paid related to goods – a Detention/Seizure case) and 130 (Tax paid related goods - in Confiscation case) in the said sub-section</a:t>
            </a:r>
          </a:p>
          <a:p>
            <a:pPr algn="just"/>
            <a:endParaRPr lang="en-US" sz="3400" b="1" dirty="0">
              <a:solidFill>
                <a:srgbClr val="FFFF00"/>
              </a:solidFill>
            </a:endParaRPr>
          </a:p>
          <a:p>
            <a:pPr algn="just"/>
            <a:endParaRPr lang="en-US" sz="34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 No: 118 –</a:t>
            </a:r>
          </a:p>
          <a:p>
            <a:pPr algn="just"/>
            <a:endParaRPr lang="en-US" sz="3600" b="1" dirty="0">
              <a:solidFill>
                <a:srgbClr val="FFFF00"/>
              </a:solidFill>
            </a:endParaRPr>
          </a:p>
          <a:p>
            <a:pPr algn="just"/>
            <a:r>
              <a:rPr lang="en-US" sz="3400" b="1" dirty="0">
                <a:solidFill>
                  <a:srgbClr val="FFFF00"/>
                </a:solidFill>
              </a:rPr>
              <a:t>Explanation to Section 31 (3) (g) inserted ––</a:t>
            </a:r>
          </a:p>
          <a:p>
            <a:pPr algn="just"/>
            <a:r>
              <a:rPr lang="en-US" sz="3400" b="1" dirty="0">
                <a:solidFill>
                  <a:srgbClr val="FFFF00"/>
                </a:solidFill>
              </a:rPr>
              <a:t>For the purposes of clause (f), the expression “supplier who is not registered” shall include the supplier who is registered solely for the purpose of deduction of tax under section 51</a:t>
            </a:r>
          </a:p>
          <a:p>
            <a:pPr algn="just"/>
            <a:endParaRPr lang="en-US" sz="3400" b="1" dirty="0">
              <a:solidFill>
                <a:srgbClr val="FFFF00"/>
              </a:solidFill>
            </a:endParaRPr>
          </a:p>
          <a:p>
            <a:pPr algn="just"/>
            <a:r>
              <a:rPr lang="en-US" sz="3400" b="1" dirty="0">
                <a:solidFill>
                  <a:srgbClr val="FFFF00"/>
                </a:solidFill>
              </a:rPr>
              <a:t>Government Company GSTDS </a:t>
            </a:r>
            <a:r>
              <a:rPr lang="en-US" sz="3400" b="1" dirty="0" err="1">
                <a:solidFill>
                  <a:srgbClr val="FFFF00"/>
                </a:solidFill>
              </a:rPr>
              <a:t>deductors</a:t>
            </a:r>
            <a:r>
              <a:rPr lang="en-US" sz="3400" b="1" dirty="0">
                <a:solidFill>
                  <a:srgbClr val="FFFF00"/>
                </a:solidFill>
              </a:rPr>
              <a:t> -&gt; Treat them as ‘Registered, yet not Registered’</a:t>
            </a:r>
          </a:p>
          <a:p>
            <a:pPr algn="just"/>
            <a:endParaRPr lang="en-US" sz="3400" b="1" dirty="0">
              <a:solidFill>
                <a:srgbClr val="FFFF00"/>
              </a:solidFill>
            </a:endParaRPr>
          </a:p>
          <a:p>
            <a:pPr algn="just"/>
            <a:endParaRPr lang="en-US" sz="34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 No: 120 –</a:t>
            </a:r>
          </a:p>
          <a:p>
            <a:pPr algn="just"/>
            <a:endParaRPr lang="en-US" sz="3600" b="1" dirty="0">
              <a:solidFill>
                <a:srgbClr val="FFFF00"/>
              </a:solidFill>
            </a:endParaRPr>
          </a:p>
          <a:p>
            <a:pPr algn="just"/>
            <a:r>
              <a:rPr lang="en-US" sz="3400" b="1" dirty="0">
                <a:solidFill>
                  <a:srgbClr val="FFFF00"/>
                </a:solidFill>
              </a:rPr>
              <a:t>Explanation to Section 39 (3), ibid ––</a:t>
            </a:r>
          </a:p>
          <a:p>
            <a:pPr algn="just"/>
            <a:r>
              <a:rPr lang="en-US" sz="3400" b="1" dirty="0">
                <a:solidFill>
                  <a:srgbClr val="FFFF00"/>
                </a:solidFill>
              </a:rPr>
              <a:t>Furnishing of E-Return for each month by the registered person required to deduct tax at source, irrespective of whether any deduction has been made in the said month or not.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3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fontScale="77500" lnSpcReduction="20000"/>
          </a:bodyPr>
          <a:lstStyle/>
          <a:p>
            <a:pPr algn="just"/>
            <a:r>
              <a:rPr lang="en-US" sz="3600" b="1" dirty="0">
                <a:solidFill>
                  <a:srgbClr val="FFFF00"/>
                </a:solidFill>
              </a:rPr>
              <a:t>Cl. No: 124 –</a:t>
            </a:r>
          </a:p>
          <a:p>
            <a:pPr algn="just"/>
            <a:endParaRPr lang="en-US" sz="3600" b="1" dirty="0">
              <a:solidFill>
                <a:srgbClr val="FFFF00"/>
              </a:solidFill>
            </a:endParaRPr>
          </a:p>
          <a:p>
            <a:pPr algn="just"/>
            <a:r>
              <a:rPr lang="en-US" sz="3800" b="1" dirty="0">
                <a:solidFill>
                  <a:srgbClr val="FFFF00"/>
                </a:solidFill>
              </a:rPr>
              <a:t>A new sub-section (15) in section 54 of the Central Goods and Services Tax Act proposed to be inserted, so as to omit the second proviso to sub-section (3) and to provide that no refund of </a:t>
            </a:r>
            <a:r>
              <a:rPr lang="en-US" sz="3800" b="1" dirty="0" err="1">
                <a:solidFill>
                  <a:srgbClr val="FFFF00"/>
                </a:solidFill>
              </a:rPr>
              <a:t>unutilised</a:t>
            </a:r>
            <a:r>
              <a:rPr lang="en-US" sz="3800" b="1" dirty="0">
                <a:solidFill>
                  <a:srgbClr val="FFFF00"/>
                </a:solidFill>
              </a:rPr>
              <a:t> input tax credit or of integrated tax shall be allowed in cases of zero rated supply of goods </a:t>
            </a:r>
            <a:r>
              <a:rPr lang="en-US" sz="3800" b="1" u="sng" dirty="0">
                <a:solidFill>
                  <a:srgbClr val="FFFF00"/>
                </a:solidFill>
              </a:rPr>
              <a:t>where such goods are subjected to export duty.</a:t>
            </a:r>
          </a:p>
          <a:p>
            <a:pPr algn="just"/>
            <a:endParaRPr lang="en-US" sz="3400" b="1" u="sng" dirty="0">
              <a:solidFill>
                <a:srgbClr val="FFFF00"/>
              </a:solidFill>
            </a:endParaRPr>
          </a:p>
          <a:p>
            <a:pPr algn="just"/>
            <a:r>
              <a:rPr lang="en-US" sz="3600" b="1" dirty="0">
                <a:solidFill>
                  <a:schemeClr val="bg1"/>
                </a:solidFill>
              </a:rPr>
              <a:t>-----------------------------------------------</a:t>
            </a:r>
          </a:p>
          <a:p>
            <a:pPr algn="just"/>
            <a:r>
              <a:rPr lang="en-US" sz="3600" b="1" dirty="0">
                <a:solidFill>
                  <a:schemeClr val="bg1"/>
                </a:solidFill>
              </a:rPr>
              <a:t>Cl No 149 – </a:t>
            </a:r>
          </a:p>
          <a:p>
            <a:pPr algn="just"/>
            <a:br>
              <a:rPr lang="en-US" sz="3600" b="1" dirty="0">
                <a:solidFill>
                  <a:schemeClr val="bg1"/>
                </a:solidFill>
              </a:rPr>
            </a:br>
            <a:r>
              <a:rPr lang="en-US" sz="3600" b="1" dirty="0">
                <a:solidFill>
                  <a:schemeClr val="bg1"/>
                </a:solidFill>
              </a:rPr>
              <a:t>Sec 16 (5) of IGST Act 2017 inserted in line with the above.</a:t>
            </a:r>
          </a:p>
          <a:p>
            <a:pPr algn="just"/>
            <a:endParaRPr lang="en-US" sz="3400" b="1" u="sng"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4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endParaRPr lang="en-US" sz="3600" b="1" dirty="0">
              <a:solidFill>
                <a:srgbClr val="FFFF00"/>
              </a:solidFill>
            </a:endParaRPr>
          </a:p>
          <a:p>
            <a:pPr algn="just"/>
            <a:endParaRPr lang="en-US" sz="3600" b="1" dirty="0">
              <a:solidFill>
                <a:srgbClr val="FFFF00"/>
              </a:solidFill>
            </a:endParaRPr>
          </a:p>
          <a:p>
            <a:pPr algn="just"/>
            <a:r>
              <a:rPr lang="en-US" sz="3600" b="1" dirty="0">
                <a:solidFill>
                  <a:srgbClr val="FFFF00"/>
                </a:solidFill>
              </a:rPr>
              <a:t>Cl. No: 131 –</a:t>
            </a:r>
          </a:p>
          <a:p>
            <a:pPr algn="just"/>
            <a:endParaRPr lang="en-US" sz="3600" b="1" dirty="0">
              <a:solidFill>
                <a:srgbClr val="FFFF00"/>
              </a:solidFill>
            </a:endParaRPr>
          </a:p>
          <a:p>
            <a:pPr algn="just"/>
            <a:r>
              <a:rPr lang="en-US" sz="3400" b="1" dirty="0">
                <a:solidFill>
                  <a:srgbClr val="FFFF00"/>
                </a:solidFill>
              </a:rPr>
              <a:t>A new sub-section (1A) in section 70 of the Central Goods and Services Tax Act inserted, so </a:t>
            </a:r>
            <a:r>
              <a:rPr lang="en-US" sz="3400" b="1" u="sng" dirty="0">
                <a:solidFill>
                  <a:srgbClr val="FFFF00"/>
                </a:solidFill>
              </a:rPr>
              <a:t>as to enable an </a:t>
            </a:r>
            <a:r>
              <a:rPr lang="en-US" sz="3400" b="1" u="sng" dirty="0" err="1">
                <a:solidFill>
                  <a:srgbClr val="FFFF00"/>
                </a:solidFill>
              </a:rPr>
              <a:t>authorised</a:t>
            </a:r>
            <a:r>
              <a:rPr lang="en-US" sz="3400" b="1" u="sng" dirty="0">
                <a:solidFill>
                  <a:srgbClr val="FFFF00"/>
                </a:solidFill>
              </a:rPr>
              <a:t> representative </a:t>
            </a:r>
            <a:r>
              <a:rPr lang="en-US" sz="3400" b="1" dirty="0">
                <a:solidFill>
                  <a:srgbClr val="FFFF00"/>
                </a:solidFill>
              </a:rPr>
              <a:t>to appear on behalf of the summoned person before the proper officer in compliance of summons issued by the said officer.</a:t>
            </a:r>
            <a:endParaRPr lang="en-US" sz="3400" b="1" u="sng" dirty="0">
              <a:solidFill>
                <a:srgbClr val="FFFF00"/>
              </a:solidFill>
            </a:endParaRPr>
          </a:p>
        </p:txBody>
      </p:sp>
      <p:pic>
        <p:nvPicPr>
          <p:cNvPr id="5" name="Picture 2" descr="Promoted Constables File Firs, Counsel People | Mumbai News - Times of India">
            <a:extLst>
              <a:ext uri="{FF2B5EF4-FFF2-40B4-BE49-F238E27FC236}">
                <a16:creationId xmlns:a16="http://schemas.microsoft.com/office/drawing/2014/main" id="{19F61CFA-A986-29B3-1296-B7C4855D1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lnSpcReduction="10000"/>
          </a:bodyPr>
          <a:lstStyle/>
          <a:p>
            <a:pPr algn="just"/>
            <a:r>
              <a:rPr lang="en-US" sz="3600" b="1" dirty="0">
                <a:solidFill>
                  <a:srgbClr val="FFFF00"/>
                </a:solidFill>
              </a:rPr>
              <a:t>Cl. No: 132 –</a:t>
            </a:r>
          </a:p>
          <a:p>
            <a:pPr algn="just"/>
            <a:endParaRPr lang="en-US" sz="3600" b="1" dirty="0">
              <a:solidFill>
                <a:srgbClr val="FFFF00"/>
              </a:solidFill>
            </a:endParaRPr>
          </a:p>
          <a:p>
            <a:pPr algn="just"/>
            <a:r>
              <a:rPr lang="en-US" sz="3400" b="1" dirty="0">
                <a:solidFill>
                  <a:srgbClr val="FFFF00"/>
                </a:solidFill>
              </a:rPr>
              <a:t>A new sub-section (12) in section 73 of the Central Goods and Services Tax Act, so as to restrict the applicability of the said section for determination of tax pertaining to the period </a:t>
            </a:r>
            <a:r>
              <a:rPr lang="en-US" sz="3400" b="1" dirty="0" err="1">
                <a:solidFill>
                  <a:srgbClr val="FFFF00"/>
                </a:solidFill>
              </a:rPr>
              <a:t>upto</a:t>
            </a:r>
            <a:r>
              <a:rPr lang="en-US" sz="3400" b="1" dirty="0">
                <a:solidFill>
                  <a:srgbClr val="FFFF00"/>
                </a:solidFill>
              </a:rPr>
              <a:t> Financial Year 2023-24. </a:t>
            </a:r>
          </a:p>
          <a:p>
            <a:pPr algn="just"/>
            <a:r>
              <a:rPr lang="en-US" sz="3400" b="1" dirty="0">
                <a:solidFill>
                  <a:srgbClr val="FFFF00"/>
                </a:solidFill>
              </a:rPr>
              <a:t>It also proposes to amend the marginal heading of the said section accordingly. </a:t>
            </a:r>
          </a:p>
          <a:p>
            <a:pPr algn="just"/>
            <a:endParaRPr lang="en-US" sz="3400" b="1" dirty="0">
              <a:solidFill>
                <a:srgbClr val="FFFF00"/>
              </a:solidFill>
            </a:endParaRPr>
          </a:p>
          <a:p>
            <a:pPr algn="just"/>
            <a:r>
              <a:rPr lang="en-US" sz="3400" b="1" dirty="0">
                <a:solidFill>
                  <a:srgbClr val="FFFF00"/>
                </a:solidFill>
              </a:rPr>
              <a:t>Cl. No 133 inserts Sec 74 (12), ibid.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94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fontScale="77500" lnSpcReduction="20000"/>
          </a:bodyPr>
          <a:lstStyle/>
          <a:p>
            <a:pPr algn="just"/>
            <a:r>
              <a:rPr lang="en-US" sz="3600" b="1" dirty="0">
                <a:solidFill>
                  <a:srgbClr val="FFFF00"/>
                </a:solidFill>
              </a:rPr>
              <a:t>Clause 134 –</a:t>
            </a:r>
          </a:p>
          <a:p>
            <a:pPr algn="just"/>
            <a:endParaRPr lang="en-US" sz="3600" b="1" dirty="0">
              <a:solidFill>
                <a:srgbClr val="FFFF00"/>
              </a:solidFill>
            </a:endParaRPr>
          </a:p>
          <a:p>
            <a:pPr algn="just"/>
            <a:r>
              <a:rPr lang="en-US" sz="3600" b="1" dirty="0">
                <a:solidFill>
                  <a:srgbClr val="FFFF00"/>
                </a:solidFill>
              </a:rPr>
              <a:t>A new section 74A in the Central Goods and Services Tax Act to be inserted, so as to provide for determination of tax not paid or short paid or erroneously refunded or input tax credit wrongly availed or </a:t>
            </a:r>
            <a:r>
              <a:rPr lang="en-US" sz="3600" b="1" dirty="0" err="1">
                <a:solidFill>
                  <a:srgbClr val="FFFF00"/>
                </a:solidFill>
              </a:rPr>
              <a:t>utilised</a:t>
            </a:r>
            <a:r>
              <a:rPr lang="en-US" sz="3600" b="1" dirty="0">
                <a:solidFill>
                  <a:srgbClr val="FFFF00"/>
                </a:solidFill>
              </a:rPr>
              <a:t> for any reason pertaining to the Financial Year 2024-25 onwards. </a:t>
            </a:r>
          </a:p>
          <a:p>
            <a:pPr algn="just"/>
            <a:r>
              <a:rPr lang="en-US" sz="3600" b="1" dirty="0">
                <a:solidFill>
                  <a:srgbClr val="FFFF00"/>
                </a:solidFill>
              </a:rPr>
              <a:t>It also provides for the same limitation period for issuing demand notices and orders in respect of demands </a:t>
            </a:r>
            <a:r>
              <a:rPr lang="en-US" sz="3600" b="1" i="1" dirty="0">
                <a:solidFill>
                  <a:schemeClr val="bg1"/>
                </a:solidFill>
              </a:rPr>
              <a:t>from the Financial Year 2024-25 onwards</a:t>
            </a:r>
            <a:r>
              <a:rPr lang="en-US" sz="3600" b="1" dirty="0">
                <a:solidFill>
                  <a:srgbClr val="FFFF00"/>
                </a:solidFill>
              </a:rPr>
              <a:t>, irrespective of whether the charges of fraud, </a:t>
            </a:r>
            <a:r>
              <a:rPr lang="en-US" sz="3600" b="1" dirty="0" err="1">
                <a:solidFill>
                  <a:srgbClr val="FFFF00"/>
                </a:solidFill>
              </a:rPr>
              <a:t>wilful</a:t>
            </a:r>
            <a:r>
              <a:rPr lang="en-US" sz="3600" b="1" dirty="0">
                <a:solidFill>
                  <a:srgbClr val="FFFF00"/>
                </a:solidFill>
              </a:rPr>
              <a:t> misstatement, or suppression of facts are invoked or not, while keeping a higher penalty, for cases involving fraud, </a:t>
            </a:r>
            <a:r>
              <a:rPr lang="en-US" sz="3600" b="1" dirty="0" err="1">
                <a:solidFill>
                  <a:srgbClr val="FFFF00"/>
                </a:solidFill>
              </a:rPr>
              <a:t>wilful</a:t>
            </a:r>
            <a:r>
              <a:rPr lang="en-US" sz="3600" b="1" dirty="0">
                <a:solidFill>
                  <a:srgbClr val="FFFF00"/>
                </a:solidFill>
              </a:rPr>
              <a:t> misstatement, or suppression of facts. </a:t>
            </a:r>
            <a:endParaRPr lang="en-US" sz="34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3238500" y="2529749"/>
            <a:ext cx="2667000"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732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lstStyle/>
          <a:p>
            <a:r>
              <a:rPr lang="en-US" b="1" dirty="0">
                <a:solidFill>
                  <a:srgbClr val="00B050"/>
                </a:solidFill>
              </a:rPr>
              <a: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Indirect Tax collections in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Rs</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Crores</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Table 3"/>
          <p:cNvGraphicFramePr>
            <a:graphicFrameLocks noGrp="1"/>
          </p:cNvGraphicFramePr>
          <p:nvPr>
            <p:extLst>
              <p:ext uri="{D42A27DB-BD31-4B8C-83A1-F6EECF244321}">
                <p14:modId xmlns:p14="http://schemas.microsoft.com/office/powerpoint/2010/main" val="1622511956"/>
              </p:ext>
            </p:extLst>
          </p:nvPr>
        </p:nvGraphicFramePr>
        <p:xfrm>
          <a:off x="174172" y="1438856"/>
          <a:ext cx="8839200" cy="5282618"/>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219200">
                  <a:extLst>
                    <a:ext uri="{9D8B030D-6E8A-4147-A177-3AD203B41FA5}">
                      <a16:colId xmlns:a16="http://schemas.microsoft.com/office/drawing/2014/main" val="3415195264"/>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4226667623"/>
                    </a:ext>
                  </a:extLst>
                </a:gridCol>
                <a:gridCol w="1371600">
                  <a:extLst>
                    <a:ext uri="{9D8B030D-6E8A-4147-A177-3AD203B41FA5}">
                      <a16:colId xmlns:a16="http://schemas.microsoft.com/office/drawing/2014/main" val="270370983"/>
                    </a:ext>
                  </a:extLst>
                </a:gridCol>
                <a:gridCol w="1371600">
                  <a:extLst>
                    <a:ext uri="{9D8B030D-6E8A-4147-A177-3AD203B41FA5}">
                      <a16:colId xmlns:a16="http://schemas.microsoft.com/office/drawing/2014/main" val="1303272790"/>
                    </a:ext>
                  </a:extLst>
                </a:gridCol>
              </a:tblGrid>
              <a:tr h="1204294">
                <a:tc>
                  <a:txBody>
                    <a:bodyPr/>
                    <a:lstStyle/>
                    <a:p>
                      <a:pPr algn="ctr"/>
                      <a:r>
                        <a:rPr lang="en-US" sz="2200" dirty="0"/>
                        <a:t>TAX</a:t>
                      </a:r>
                      <a:r>
                        <a:rPr lang="en-US" sz="2200" baseline="0" dirty="0"/>
                        <a:t> SOURCE</a:t>
                      </a:r>
                      <a:endParaRPr lang="en-IN" sz="2200" dirty="0"/>
                    </a:p>
                  </a:txBody>
                  <a:tcPr>
                    <a:solidFill>
                      <a:srgbClr val="7030A0"/>
                    </a:solidFill>
                  </a:tcPr>
                </a:tc>
                <a:tc>
                  <a:txBody>
                    <a:bodyPr/>
                    <a:lstStyle/>
                    <a:p>
                      <a:pPr algn="ctr"/>
                      <a:r>
                        <a:rPr lang="en-US" sz="2200" dirty="0"/>
                        <a:t>2022-23 Revised </a:t>
                      </a:r>
                      <a:endParaRPr lang="en-IN" sz="2200" dirty="0"/>
                    </a:p>
                  </a:txBody>
                  <a:tcPr>
                    <a:solidFill>
                      <a:srgbClr val="7030A0"/>
                    </a:solidFill>
                  </a:tcPr>
                </a:tc>
                <a:tc>
                  <a:txBody>
                    <a:bodyPr/>
                    <a:lstStyle/>
                    <a:p>
                      <a:pPr algn="ctr"/>
                      <a:r>
                        <a:rPr lang="en-US" sz="2200" dirty="0"/>
                        <a:t>2022-23 Original</a:t>
                      </a:r>
                      <a:endParaRPr lang="en-IN" sz="2200" dirty="0"/>
                    </a:p>
                  </a:txBody>
                  <a:tcPr>
                    <a:solidFill>
                      <a:srgbClr val="7030A0"/>
                    </a:solidFill>
                  </a:tcPr>
                </a:tc>
                <a:tc>
                  <a:txBody>
                    <a:bodyPr/>
                    <a:lstStyle/>
                    <a:p>
                      <a:pPr algn="ctr"/>
                      <a:r>
                        <a:rPr lang="en-IN" sz="2200" dirty="0"/>
                        <a:t>2023-24</a:t>
                      </a:r>
                    </a:p>
                    <a:p>
                      <a:pPr algn="ctr"/>
                      <a:r>
                        <a:rPr lang="en-IN" sz="2200" dirty="0"/>
                        <a:t>Budgeted</a:t>
                      </a:r>
                    </a:p>
                  </a:txBody>
                  <a:tcPr>
                    <a:solidFill>
                      <a:srgbClr val="7030A0"/>
                    </a:solidFill>
                  </a:tcPr>
                </a:tc>
                <a:tc>
                  <a:txBody>
                    <a:bodyPr/>
                    <a:lstStyle/>
                    <a:p>
                      <a:pPr algn="ctr"/>
                      <a:r>
                        <a:rPr lang="en-IN" sz="2200" dirty="0"/>
                        <a:t>2023-24</a:t>
                      </a:r>
                    </a:p>
                    <a:p>
                      <a:pPr algn="ctr"/>
                      <a:r>
                        <a:rPr lang="en-US" sz="2200" dirty="0"/>
                        <a:t>Revised </a:t>
                      </a:r>
                      <a:endParaRPr lang="en-IN" sz="2200" dirty="0"/>
                    </a:p>
                  </a:txBody>
                  <a:tcPr>
                    <a:solidFill>
                      <a:srgbClr val="7030A0"/>
                    </a:solidFill>
                  </a:tcPr>
                </a:tc>
                <a:tc>
                  <a:txBody>
                    <a:bodyPr/>
                    <a:lstStyle/>
                    <a:p>
                      <a:pPr algn="ctr"/>
                      <a:r>
                        <a:rPr lang="en-IN" sz="2200" dirty="0"/>
                        <a:t>2024-25 (1)</a:t>
                      </a:r>
                    </a:p>
                    <a:p>
                      <a:pPr algn="ctr"/>
                      <a:r>
                        <a:rPr lang="en-IN" sz="2200" dirty="0"/>
                        <a:t>Budgeted</a:t>
                      </a:r>
                    </a:p>
                  </a:txBody>
                  <a:tcPr>
                    <a:solidFill>
                      <a:srgbClr val="7030A0"/>
                    </a:solidFill>
                  </a:tcPr>
                </a:tc>
                <a:tc>
                  <a:txBody>
                    <a:bodyPr/>
                    <a:lstStyle/>
                    <a:p>
                      <a:pPr algn="ctr"/>
                      <a:r>
                        <a:rPr lang="en-IN" sz="2200" dirty="0"/>
                        <a:t>2024-25 (2) </a:t>
                      </a:r>
                    </a:p>
                    <a:p>
                      <a:pPr algn="ctr"/>
                      <a:r>
                        <a:rPr lang="en-IN" sz="2200" dirty="0"/>
                        <a:t>Budgeted</a:t>
                      </a:r>
                    </a:p>
                  </a:txBody>
                  <a:tcPr>
                    <a:solidFill>
                      <a:srgbClr val="7030A0"/>
                    </a:solidFill>
                  </a:tcPr>
                </a:tc>
                <a:extLst>
                  <a:ext uri="{0D108BD9-81ED-4DB2-BD59-A6C34878D82A}">
                    <a16:rowId xmlns:a16="http://schemas.microsoft.com/office/drawing/2014/main" val="10000"/>
                  </a:ext>
                </a:extLst>
              </a:tr>
              <a:tr h="1120780">
                <a:tc>
                  <a:txBody>
                    <a:bodyPr/>
                    <a:lstStyle/>
                    <a:p>
                      <a:r>
                        <a:rPr 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Customs</a:t>
                      </a:r>
                      <a:endParaRPr lang="en-IN" sz="1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solidFill>
                      <a:srgbClr val="7030A0"/>
                    </a:solidFill>
                  </a:tcPr>
                </a:tc>
                <a:tc>
                  <a:txBody>
                    <a:bodyPr/>
                    <a:lstStyle/>
                    <a:p>
                      <a:pPr algn="r"/>
                      <a:r>
                        <a:rPr lang="en-US" sz="2600" b="1" dirty="0">
                          <a:solidFill>
                            <a:schemeClr val="bg1"/>
                          </a:solidFill>
                        </a:rPr>
                        <a:t>210000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213272</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233100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218680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231310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237745</a:t>
                      </a:r>
                      <a:endParaRPr lang="en-IN" sz="2600" b="1" dirty="0">
                        <a:solidFill>
                          <a:schemeClr val="bg1"/>
                        </a:solidFill>
                      </a:endParaRPr>
                    </a:p>
                  </a:txBody>
                  <a:tcPr>
                    <a:solidFill>
                      <a:srgbClr val="7030A0"/>
                    </a:solidFill>
                  </a:tcPr>
                </a:tc>
                <a:extLst>
                  <a:ext uri="{0D108BD9-81ED-4DB2-BD59-A6C34878D82A}">
                    <a16:rowId xmlns:a16="http://schemas.microsoft.com/office/drawing/2014/main" val="10001"/>
                  </a:ext>
                </a:extLst>
              </a:tr>
              <a:tr h="957260">
                <a:tc>
                  <a:txBody>
                    <a:bodyPr/>
                    <a:lstStyle/>
                    <a:p>
                      <a:r>
                        <a:rPr lang="en-US" sz="1800" b="1" dirty="0" err="1">
                          <a:solidFill>
                            <a:srgbClr val="FFFF00"/>
                          </a:solidFill>
                          <a:latin typeface="Tahoma" panose="020B0604030504040204" pitchFamily="34" charset="0"/>
                          <a:ea typeface="Tahoma" panose="020B0604030504040204" pitchFamily="34" charset="0"/>
                          <a:cs typeface="Tahoma" panose="020B0604030504040204" pitchFamily="34" charset="0"/>
                        </a:rPr>
                        <a:t>Cen.Excise</a:t>
                      </a:r>
                      <a:endParaRPr lang="en-IN" sz="1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solidFill>
                      <a:srgbClr val="7030A0"/>
                    </a:solidFill>
                  </a:tcPr>
                </a:tc>
                <a:tc>
                  <a:txBody>
                    <a:bodyPr/>
                    <a:lstStyle/>
                    <a:p>
                      <a:pPr algn="r"/>
                      <a:r>
                        <a:rPr lang="en-US" sz="2600" b="1" dirty="0">
                          <a:solidFill>
                            <a:schemeClr val="bg1"/>
                          </a:solidFill>
                        </a:rPr>
                        <a:t>320000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322724</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339000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308100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323480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324000</a:t>
                      </a:r>
                      <a:endParaRPr lang="en-IN" sz="2600" b="1" dirty="0">
                        <a:solidFill>
                          <a:schemeClr val="bg1"/>
                        </a:solidFill>
                      </a:endParaRPr>
                    </a:p>
                  </a:txBody>
                  <a:tcPr>
                    <a:solidFill>
                      <a:srgbClr val="7030A0"/>
                    </a:solidFill>
                  </a:tcPr>
                </a:tc>
                <a:extLst>
                  <a:ext uri="{0D108BD9-81ED-4DB2-BD59-A6C34878D82A}">
                    <a16:rowId xmlns:a16="http://schemas.microsoft.com/office/drawing/2014/main" val="10002"/>
                  </a:ext>
                </a:extLst>
              </a:tr>
              <a:tr h="1135174">
                <a:tc>
                  <a:txBody>
                    <a:bodyPr/>
                    <a:lstStyle/>
                    <a:p>
                      <a:r>
                        <a:rPr 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Service Tax</a:t>
                      </a:r>
                      <a:endParaRPr lang="en-IN" sz="1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solidFill>
                      <a:srgbClr val="7030A0"/>
                    </a:solidFill>
                  </a:tcPr>
                </a:tc>
                <a:tc>
                  <a:txBody>
                    <a:bodyPr/>
                    <a:lstStyle/>
                    <a:p>
                      <a:pPr algn="r"/>
                      <a:r>
                        <a:rPr lang="en-US" sz="2600" b="1" dirty="0">
                          <a:solidFill>
                            <a:schemeClr val="bg1"/>
                          </a:solidFill>
                        </a:rPr>
                        <a:t>1000^</a:t>
                      </a:r>
                      <a:endParaRPr lang="en-IN" sz="2600" b="1" dirty="0">
                        <a:solidFill>
                          <a:schemeClr val="bg1"/>
                        </a:solidFill>
                      </a:endParaRPr>
                    </a:p>
                  </a:txBody>
                  <a:tcPr>
                    <a:solidFill>
                      <a:srgbClr val="7030A0"/>
                    </a:solidFill>
                  </a:tcPr>
                </a:tc>
                <a:tc>
                  <a:txBody>
                    <a:bodyPr/>
                    <a:lstStyle/>
                    <a:p>
                      <a:pPr algn="r"/>
                      <a:r>
                        <a:rPr lang="en-IN" sz="2600" b="1" dirty="0">
                          <a:solidFill>
                            <a:schemeClr val="bg1"/>
                          </a:solidFill>
                        </a:rPr>
                        <a:t>431^</a:t>
                      </a:r>
                      <a:endParaRPr lang="en-IN" sz="2600" b="1" dirty="0">
                        <a:solidFill>
                          <a:srgbClr val="FFFF00"/>
                        </a:solidFill>
                      </a:endParaRPr>
                    </a:p>
                  </a:txBody>
                  <a:tcPr>
                    <a:solidFill>
                      <a:srgbClr val="7030A0"/>
                    </a:solidFill>
                  </a:tcPr>
                </a:tc>
                <a:tc>
                  <a:txBody>
                    <a:bodyPr/>
                    <a:lstStyle/>
                    <a:p>
                      <a:pPr algn="r"/>
                      <a:r>
                        <a:rPr lang="en-US" sz="2600" b="1" dirty="0">
                          <a:solidFill>
                            <a:schemeClr val="bg1"/>
                          </a:solidFill>
                        </a:rPr>
                        <a:t>500^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500^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100^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100^</a:t>
                      </a:r>
                      <a:endParaRPr lang="en-IN" sz="2600" b="1" dirty="0">
                        <a:solidFill>
                          <a:schemeClr val="bg1"/>
                        </a:solidFill>
                      </a:endParaRPr>
                    </a:p>
                  </a:txBody>
                  <a:tcPr>
                    <a:solidFill>
                      <a:srgbClr val="7030A0"/>
                    </a:solidFill>
                  </a:tcPr>
                </a:tc>
                <a:extLst>
                  <a:ext uri="{0D108BD9-81ED-4DB2-BD59-A6C34878D82A}">
                    <a16:rowId xmlns:a16="http://schemas.microsoft.com/office/drawing/2014/main" val="10003"/>
                  </a:ext>
                </a:extLst>
              </a:tr>
              <a:tr h="865110">
                <a:tc>
                  <a:txBody>
                    <a:bodyPr/>
                    <a:lstStyle/>
                    <a:p>
                      <a:r>
                        <a:rPr lang="en-IN" sz="1800" b="1" dirty="0">
                          <a:solidFill>
                            <a:srgbClr val="FFFF00"/>
                          </a:solidFill>
                          <a:latin typeface="Tahoma" panose="020B0604030504040204" pitchFamily="34" charset="0"/>
                          <a:ea typeface="Tahoma" panose="020B0604030504040204" pitchFamily="34" charset="0"/>
                          <a:cs typeface="Tahoma" panose="020B0604030504040204" pitchFamily="34" charset="0"/>
                        </a:rPr>
                        <a:t>GST</a:t>
                      </a:r>
                    </a:p>
                  </a:txBody>
                  <a:tcPr>
                    <a:solidFill>
                      <a:srgbClr val="7030A0"/>
                    </a:solidFill>
                  </a:tcPr>
                </a:tc>
                <a:tc>
                  <a:txBody>
                    <a:bodyPr/>
                    <a:lstStyle/>
                    <a:p>
                      <a:pPr algn="r"/>
                      <a:r>
                        <a:rPr lang="en-US" sz="2600" b="1" dirty="0">
                          <a:solidFill>
                            <a:schemeClr val="bg1"/>
                          </a:solidFill>
                        </a:rPr>
                        <a:t>854000</a:t>
                      </a:r>
                      <a:endParaRPr lang="en-IN" sz="2600" b="1" dirty="0">
                        <a:solidFill>
                          <a:schemeClr val="bg1"/>
                        </a:solidFill>
                      </a:endParaRPr>
                    </a:p>
                  </a:txBody>
                  <a:tcPr>
                    <a:solidFill>
                      <a:srgbClr val="7030A0"/>
                    </a:solidFill>
                  </a:tcPr>
                </a:tc>
                <a:tc>
                  <a:txBody>
                    <a:bodyPr/>
                    <a:lstStyle/>
                    <a:p>
                      <a:pPr algn="r"/>
                      <a:r>
                        <a:rPr lang="en-IN" sz="2600" b="1" dirty="0">
                          <a:solidFill>
                            <a:schemeClr val="bg1"/>
                          </a:solidFill>
                        </a:rPr>
                        <a:t>849132</a:t>
                      </a:r>
                    </a:p>
                  </a:txBody>
                  <a:tcPr>
                    <a:solidFill>
                      <a:srgbClr val="7030A0"/>
                    </a:solidFill>
                  </a:tcPr>
                </a:tc>
                <a:tc>
                  <a:txBody>
                    <a:bodyPr/>
                    <a:lstStyle/>
                    <a:p>
                      <a:pPr algn="r"/>
                      <a:r>
                        <a:rPr lang="en-US" sz="2600" b="1" dirty="0">
                          <a:solidFill>
                            <a:schemeClr val="bg1"/>
                          </a:solidFill>
                        </a:rPr>
                        <a:t>956600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956600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1067650</a:t>
                      </a:r>
                      <a:endParaRPr lang="en-IN" sz="2600" b="1" dirty="0">
                        <a:solidFill>
                          <a:schemeClr val="bg1"/>
                        </a:solidFill>
                      </a:endParaRPr>
                    </a:p>
                  </a:txBody>
                  <a:tcPr>
                    <a:solidFill>
                      <a:srgbClr val="7030A0"/>
                    </a:solidFill>
                  </a:tcPr>
                </a:tc>
                <a:tc>
                  <a:txBody>
                    <a:bodyPr/>
                    <a:lstStyle/>
                    <a:p>
                      <a:pPr algn="r"/>
                      <a:r>
                        <a:rPr lang="en-US" sz="2600" b="1" dirty="0">
                          <a:solidFill>
                            <a:schemeClr val="bg1"/>
                          </a:solidFill>
                        </a:rPr>
                        <a:t>1061899</a:t>
                      </a:r>
                      <a:endParaRPr lang="en-IN" sz="2600" b="1" dirty="0">
                        <a:solidFill>
                          <a:schemeClr val="bg1"/>
                        </a:solidFill>
                      </a:endParaRPr>
                    </a:p>
                  </a:txBody>
                  <a:tcPr>
                    <a:solidFill>
                      <a:srgbClr val="7030A0"/>
                    </a:solidFill>
                  </a:tcPr>
                </a:tc>
                <a:extLst>
                  <a:ext uri="{0D108BD9-81ED-4DB2-BD59-A6C34878D82A}">
                    <a16:rowId xmlns:a16="http://schemas.microsoft.com/office/drawing/2014/main" val="10004"/>
                  </a:ext>
                </a:extLst>
              </a:tr>
            </a:tbl>
          </a:graphicData>
        </a:graphic>
      </p:graphicFrame>
      <p:sp>
        <p:nvSpPr>
          <p:cNvPr id="6" name="Up Arrow 5"/>
          <p:cNvSpPr/>
          <p:nvPr/>
        </p:nvSpPr>
        <p:spPr>
          <a:xfrm>
            <a:off x="7358743" y="3479196"/>
            <a:ext cx="533400" cy="6858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8" name="Up Arrow 7"/>
          <p:cNvSpPr/>
          <p:nvPr/>
        </p:nvSpPr>
        <p:spPr>
          <a:xfrm>
            <a:off x="7364186" y="5742701"/>
            <a:ext cx="533400" cy="68384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0" name="Up Arrow 9"/>
          <p:cNvSpPr/>
          <p:nvPr/>
        </p:nvSpPr>
        <p:spPr>
          <a:xfrm>
            <a:off x="7358743" y="2378892"/>
            <a:ext cx="533400" cy="68384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 name="Arrow: Curved Down 4">
            <a:extLst>
              <a:ext uri="{FF2B5EF4-FFF2-40B4-BE49-F238E27FC236}">
                <a16:creationId xmlns:a16="http://schemas.microsoft.com/office/drawing/2014/main" id="{5FFA5900-5685-4D75-9C77-DB345DAA0BB6}"/>
              </a:ext>
            </a:extLst>
          </p:cNvPr>
          <p:cNvSpPr/>
          <p:nvPr/>
        </p:nvSpPr>
        <p:spPr>
          <a:xfrm>
            <a:off x="2596056" y="2442694"/>
            <a:ext cx="1905000" cy="38100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Arrow: Curved Down 8">
            <a:extLst>
              <a:ext uri="{FF2B5EF4-FFF2-40B4-BE49-F238E27FC236}">
                <a16:creationId xmlns:a16="http://schemas.microsoft.com/office/drawing/2014/main" id="{382602EF-2BC2-4C60-A581-FF2D04755810}"/>
              </a:ext>
            </a:extLst>
          </p:cNvPr>
          <p:cNvSpPr/>
          <p:nvPr/>
        </p:nvSpPr>
        <p:spPr>
          <a:xfrm>
            <a:off x="2703224" y="3479196"/>
            <a:ext cx="1905000" cy="38100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Arrow: Curved Down 10">
            <a:extLst>
              <a:ext uri="{FF2B5EF4-FFF2-40B4-BE49-F238E27FC236}">
                <a16:creationId xmlns:a16="http://schemas.microsoft.com/office/drawing/2014/main" id="{99EF0B94-3C24-476F-BAD8-67461A74EF12}"/>
              </a:ext>
            </a:extLst>
          </p:cNvPr>
          <p:cNvSpPr/>
          <p:nvPr/>
        </p:nvSpPr>
        <p:spPr>
          <a:xfrm>
            <a:off x="2561897" y="5552201"/>
            <a:ext cx="1905000" cy="38100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Arrow: Curved Down 11">
            <a:extLst>
              <a:ext uri="{FF2B5EF4-FFF2-40B4-BE49-F238E27FC236}">
                <a16:creationId xmlns:a16="http://schemas.microsoft.com/office/drawing/2014/main" id="{EC65C315-8205-468E-8687-63862C2F5BD0}"/>
              </a:ext>
            </a:extLst>
          </p:cNvPr>
          <p:cNvSpPr/>
          <p:nvPr/>
        </p:nvSpPr>
        <p:spPr>
          <a:xfrm>
            <a:off x="5257800" y="2147514"/>
            <a:ext cx="3200400" cy="517896"/>
          </a:xfrm>
          <a:prstGeom prst="curvedDownArrow">
            <a:avLst>
              <a:gd name="adj1" fmla="val 25000"/>
              <a:gd name="adj2" fmla="val 154721"/>
              <a:gd name="adj3" fmla="val 45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Arrow: Curved Down 6">
            <a:extLst>
              <a:ext uri="{FF2B5EF4-FFF2-40B4-BE49-F238E27FC236}">
                <a16:creationId xmlns:a16="http://schemas.microsoft.com/office/drawing/2014/main" id="{793C5D19-1BFF-E055-FA16-8538C69515BC}"/>
              </a:ext>
            </a:extLst>
          </p:cNvPr>
          <p:cNvSpPr/>
          <p:nvPr/>
        </p:nvSpPr>
        <p:spPr>
          <a:xfrm>
            <a:off x="5437321" y="5463622"/>
            <a:ext cx="3200400" cy="517896"/>
          </a:xfrm>
          <a:prstGeom prst="curvedDownArrow">
            <a:avLst>
              <a:gd name="adj1" fmla="val 25000"/>
              <a:gd name="adj2" fmla="val 154721"/>
              <a:gd name="adj3" fmla="val 45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Arrow: Curved Down 14">
            <a:extLst>
              <a:ext uri="{FF2B5EF4-FFF2-40B4-BE49-F238E27FC236}">
                <a16:creationId xmlns:a16="http://schemas.microsoft.com/office/drawing/2014/main" id="{3738C9B8-508F-C113-7C8E-363D5F123465}"/>
              </a:ext>
            </a:extLst>
          </p:cNvPr>
          <p:cNvSpPr/>
          <p:nvPr/>
        </p:nvSpPr>
        <p:spPr>
          <a:xfrm>
            <a:off x="5486400" y="3374068"/>
            <a:ext cx="3200400" cy="517896"/>
          </a:xfrm>
          <a:prstGeom prst="curvedDownArrow">
            <a:avLst>
              <a:gd name="adj1" fmla="val 25000"/>
              <a:gd name="adj2" fmla="val 154721"/>
              <a:gd name="adj3" fmla="val 45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5138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80">
                                          <p:stCondLst>
                                            <p:cond delay="0"/>
                                          </p:stCondLst>
                                        </p:cTn>
                                        <p:tgtEl>
                                          <p:spTgt spid="5"/>
                                        </p:tgtEl>
                                      </p:cBhvr>
                                    </p:animEffect>
                                    <p:anim calcmode="lin" valueType="num">
                                      <p:cBhvr>
                                        <p:cTn id="5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gtEl>
                                      </p:cBhvr>
                                      <p:to x="100000" y="60000"/>
                                    </p:animScale>
                                    <p:animScale>
                                      <p:cBhvr>
                                        <p:cTn id="63" dur="166" decel="50000">
                                          <p:stCondLst>
                                            <p:cond delay="676"/>
                                          </p:stCondLst>
                                        </p:cTn>
                                        <p:tgtEl>
                                          <p:spTgt spid="5"/>
                                        </p:tgtEl>
                                      </p:cBhvr>
                                      <p:to x="100000" y="100000"/>
                                    </p:animScale>
                                    <p:animScale>
                                      <p:cBhvr>
                                        <p:cTn id="64" dur="26">
                                          <p:stCondLst>
                                            <p:cond delay="1312"/>
                                          </p:stCondLst>
                                        </p:cTn>
                                        <p:tgtEl>
                                          <p:spTgt spid="5"/>
                                        </p:tgtEl>
                                      </p:cBhvr>
                                      <p:to x="100000" y="80000"/>
                                    </p:animScale>
                                    <p:animScale>
                                      <p:cBhvr>
                                        <p:cTn id="65" dur="166" decel="50000">
                                          <p:stCondLst>
                                            <p:cond delay="1338"/>
                                          </p:stCondLst>
                                        </p:cTn>
                                        <p:tgtEl>
                                          <p:spTgt spid="5"/>
                                        </p:tgtEl>
                                      </p:cBhvr>
                                      <p:to x="100000" y="100000"/>
                                    </p:animScale>
                                    <p:animScale>
                                      <p:cBhvr>
                                        <p:cTn id="66" dur="26">
                                          <p:stCondLst>
                                            <p:cond delay="1642"/>
                                          </p:stCondLst>
                                        </p:cTn>
                                        <p:tgtEl>
                                          <p:spTgt spid="5"/>
                                        </p:tgtEl>
                                      </p:cBhvr>
                                      <p:to x="100000" y="90000"/>
                                    </p:animScale>
                                    <p:animScale>
                                      <p:cBhvr>
                                        <p:cTn id="67" dur="166" decel="50000">
                                          <p:stCondLst>
                                            <p:cond delay="1668"/>
                                          </p:stCondLst>
                                        </p:cTn>
                                        <p:tgtEl>
                                          <p:spTgt spid="5"/>
                                        </p:tgtEl>
                                      </p:cBhvr>
                                      <p:to x="100000" y="100000"/>
                                    </p:animScale>
                                    <p:animScale>
                                      <p:cBhvr>
                                        <p:cTn id="68" dur="26">
                                          <p:stCondLst>
                                            <p:cond delay="1808"/>
                                          </p:stCondLst>
                                        </p:cTn>
                                        <p:tgtEl>
                                          <p:spTgt spid="5"/>
                                        </p:tgtEl>
                                      </p:cBhvr>
                                      <p:to x="100000" y="95000"/>
                                    </p:animScale>
                                    <p:animScale>
                                      <p:cBhvr>
                                        <p:cTn id="69" dur="166" decel="50000">
                                          <p:stCondLst>
                                            <p:cond delay="1834"/>
                                          </p:stCondLst>
                                        </p:cTn>
                                        <p:tgtEl>
                                          <p:spTgt spid="5"/>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80">
                                          <p:stCondLst>
                                            <p:cond delay="0"/>
                                          </p:stCondLst>
                                        </p:cTn>
                                        <p:tgtEl>
                                          <p:spTgt spid="9"/>
                                        </p:tgtEl>
                                      </p:cBhvr>
                                    </p:animEffect>
                                    <p:anim calcmode="lin" valueType="num">
                                      <p:cBhvr>
                                        <p:cTn id="7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8" dur="26">
                                          <p:stCondLst>
                                            <p:cond delay="650"/>
                                          </p:stCondLst>
                                        </p:cTn>
                                        <p:tgtEl>
                                          <p:spTgt spid="9"/>
                                        </p:tgtEl>
                                      </p:cBhvr>
                                      <p:to x="100000" y="60000"/>
                                    </p:animScale>
                                    <p:animScale>
                                      <p:cBhvr>
                                        <p:cTn id="79" dur="166" decel="50000">
                                          <p:stCondLst>
                                            <p:cond delay="676"/>
                                          </p:stCondLst>
                                        </p:cTn>
                                        <p:tgtEl>
                                          <p:spTgt spid="9"/>
                                        </p:tgtEl>
                                      </p:cBhvr>
                                      <p:to x="100000" y="100000"/>
                                    </p:animScale>
                                    <p:animScale>
                                      <p:cBhvr>
                                        <p:cTn id="80" dur="26">
                                          <p:stCondLst>
                                            <p:cond delay="1312"/>
                                          </p:stCondLst>
                                        </p:cTn>
                                        <p:tgtEl>
                                          <p:spTgt spid="9"/>
                                        </p:tgtEl>
                                      </p:cBhvr>
                                      <p:to x="100000" y="80000"/>
                                    </p:animScale>
                                    <p:animScale>
                                      <p:cBhvr>
                                        <p:cTn id="81" dur="166" decel="50000">
                                          <p:stCondLst>
                                            <p:cond delay="1338"/>
                                          </p:stCondLst>
                                        </p:cTn>
                                        <p:tgtEl>
                                          <p:spTgt spid="9"/>
                                        </p:tgtEl>
                                      </p:cBhvr>
                                      <p:to x="100000" y="100000"/>
                                    </p:animScale>
                                    <p:animScale>
                                      <p:cBhvr>
                                        <p:cTn id="82" dur="26">
                                          <p:stCondLst>
                                            <p:cond delay="1642"/>
                                          </p:stCondLst>
                                        </p:cTn>
                                        <p:tgtEl>
                                          <p:spTgt spid="9"/>
                                        </p:tgtEl>
                                      </p:cBhvr>
                                      <p:to x="100000" y="90000"/>
                                    </p:animScale>
                                    <p:animScale>
                                      <p:cBhvr>
                                        <p:cTn id="83" dur="166" decel="50000">
                                          <p:stCondLst>
                                            <p:cond delay="1668"/>
                                          </p:stCondLst>
                                        </p:cTn>
                                        <p:tgtEl>
                                          <p:spTgt spid="9"/>
                                        </p:tgtEl>
                                      </p:cBhvr>
                                      <p:to x="100000" y="100000"/>
                                    </p:animScale>
                                    <p:animScale>
                                      <p:cBhvr>
                                        <p:cTn id="84" dur="26">
                                          <p:stCondLst>
                                            <p:cond delay="1808"/>
                                          </p:stCondLst>
                                        </p:cTn>
                                        <p:tgtEl>
                                          <p:spTgt spid="9"/>
                                        </p:tgtEl>
                                      </p:cBhvr>
                                      <p:to x="100000" y="95000"/>
                                    </p:animScale>
                                    <p:animScale>
                                      <p:cBhvr>
                                        <p:cTn id="85" dur="166" decel="50000">
                                          <p:stCondLst>
                                            <p:cond delay="1834"/>
                                          </p:stCondLst>
                                        </p:cTn>
                                        <p:tgtEl>
                                          <p:spTgt spid="9"/>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down)">
                                      <p:cBhvr>
                                        <p:cTn id="88" dur="580">
                                          <p:stCondLst>
                                            <p:cond delay="0"/>
                                          </p:stCondLst>
                                        </p:cTn>
                                        <p:tgtEl>
                                          <p:spTgt spid="11"/>
                                        </p:tgtEl>
                                      </p:cBhvr>
                                    </p:animEffect>
                                    <p:anim calcmode="lin" valueType="num">
                                      <p:cBhvr>
                                        <p:cTn id="8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4" dur="26">
                                          <p:stCondLst>
                                            <p:cond delay="650"/>
                                          </p:stCondLst>
                                        </p:cTn>
                                        <p:tgtEl>
                                          <p:spTgt spid="11"/>
                                        </p:tgtEl>
                                      </p:cBhvr>
                                      <p:to x="100000" y="60000"/>
                                    </p:animScale>
                                    <p:animScale>
                                      <p:cBhvr>
                                        <p:cTn id="95" dur="166" decel="50000">
                                          <p:stCondLst>
                                            <p:cond delay="676"/>
                                          </p:stCondLst>
                                        </p:cTn>
                                        <p:tgtEl>
                                          <p:spTgt spid="11"/>
                                        </p:tgtEl>
                                      </p:cBhvr>
                                      <p:to x="100000" y="100000"/>
                                    </p:animScale>
                                    <p:animScale>
                                      <p:cBhvr>
                                        <p:cTn id="96" dur="26">
                                          <p:stCondLst>
                                            <p:cond delay="1312"/>
                                          </p:stCondLst>
                                        </p:cTn>
                                        <p:tgtEl>
                                          <p:spTgt spid="11"/>
                                        </p:tgtEl>
                                      </p:cBhvr>
                                      <p:to x="100000" y="80000"/>
                                    </p:animScale>
                                    <p:animScale>
                                      <p:cBhvr>
                                        <p:cTn id="97" dur="166" decel="50000">
                                          <p:stCondLst>
                                            <p:cond delay="1338"/>
                                          </p:stCondLst>
                                        </p:cTn>
                                        <p:tgtEl>
                                          <p:spTgt spid="11"/>
                                        </p:tgtEl>
                                      </p:cBhvr>
                                      <p:to x="100000" y="100000"/>
                                    </p:animScale>
                                    <p:animScale>
                                      <p:cBhvr>
                                        <p:cTn id="98" dur="26">
                                          <p:stCondLst>
                                            <p:cond delay="1642"/>
                                          </p:stCondLst>
                                        </p:cTn>
                                        <p:tgtEl>
                                          <p:spTgt spid="11"/>
                                        </p:tgtEl>
                                      </p:cBhvr>
                                      <p:to x="100000" y="90000"/>
                                    </p:animScale>
                                    <p:animScale>
                                      <p:cBhvr>
                                        <p:cTn id="99" dur="166" decel="50000">
                                          <p:stCondLst>
                                            <p:cond delay="1668"/>
                                          </p:stCondLst>
                                        </p:cTn>
                                        <p:tgtEl>
                                          <p:spTgt spid="11"/>
                                        </p:tgtEl>
                                      </p:cBhvr>
                                      <p:to x="100000" y="100000"/>
                                    </p:animScale>
                                    <p:animScale>
                                      <p:cBhvr>
                                        <p:cTn id="100" dur="26">
                                          <p:stCondLst>
                                            <p:cond delay="1808"/>
                                          </p:stCondLst>
                                        </p:cTn>
                                        <p:tgtEl>
                                          <p:spTgt spid="11"/>
                                        </p:tgtEl>
                                      </p:cBhvr>
                                      <p:to x="100000" y="95000"/>
                                    </p:animScale>
                                    <p:animScale>
                                      <p:cBhvr>
                                        <p:cTn id="101" dur="166" decel="50000">
                                          <p:stCondLst>
                                            <p:cond delay="1834"/>
                                          </p:stCondLst>
                                        </p:cTn>
                                        <p:tgtEl>
                                          <p:spTgt spid="11"/>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down)">
                                      <p:cBhvr>
                                        <p:cTn id="106" dur="580">
                                          <p:stCondLst>
                                            <p:cond delay="0"/>
                                          </p:stCondLst>
                                        </p:cTn>
                                        <p:tgtEl>
                                          <p:spTgt spid="12"/>
                                        </p:tgtEl>
                                      </p:cBhvr>
                                    </p:animEffect>
                                    <p:anim calcmode="lin" valueType="num">
                                      <p:cBhvr>
                                        <p:cTn id="10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2" dur="26">
                                          <p:stCondLst>
                                            <p:cond delay="650"/>
                                          </p:stCondLst>
                                        </p:cTn>
                                        <p:tgtEl>
                                          <p:spTgt spid="12"/>
                                        </p:tgtEl>
                                      </p:cBhvr>
                                      <p:to x="100000" y="60000"/>
                                    </p:animScale>
                                    <p:animScale>
                                      <p:cBhvr>
                                        <p:cTn id="113" dur="166" decel="50000">
                                          <p:stCondLst>
                                            <p:cond delay="676"/>
                                          </p:stCondLst>
                                        </p:cTn>
                                        <p:tgtEl>
                                          <p:spTgt spid="12"/>
                                        </p:tgtEl>
                                      </p:cBhvr>
                                      <p:to x="100000" y="100000"/>
                                    </p:animScale>
                                    <p:animScale>
                                      <p:cBhvr>
                                        <p:cTn id="114" dur="26">
                                          <p:stCondLst>
                                            <p:cond delay="1312"/>
                                          </p:stCondLst>
                                        </p:cTn>
                                        <p:tgtEl>
                                          <p:spTgt spid="12"/>
                                        </p:tgtEl>
                                      </p:cBhvr>
                                      <p:to x="100000" y="80000"/>
                                    </p:animScale>
                                    <p:animScale>
                                      <p:cBhvr>
                                        <p:cTn id="115" dur="166" decel="50000">
                                          <p:stCondLst>
                                            <p:cond delay="1338"/>
                                          </p:stCondLst>
                                        </p:cTn>
                                        <p:tgtEl>
                                          <p:spTgt spid="12"/>
                                        </p:tgtEl>
                                      </p:cBhvr>
                                      <p:to x="100000" y="100000"/>
                                    </p:animScale>
                                    <p:animScale>
                                      <p:cBhvr>
                                        <p:cTn id="116" dur="26">
                                          <p:stCondLst>
                                            <p:cond delay="1642"/>
                                          </p:stCondLst>
                                        </p:cTn>
                                        <p:tgtEl>
                                          <p:spTgt spid="12"/>
                                        </p:tgtEl>
                                      </p:cBhvr>
                                      <p:to x="100000" y="90000"/>
                                    </p:animScale>
                                    <p:animScale>
                                      <p:cBhvr>
                                        <p:cTn id="117" dur="166" decel="50000">
                                          <p:stCondLst>
                                            <p:cond delay="1668"/>
                                          </p:stCondLst>
                                        </p:cTn>
                                        <p:tgtEl>
                                          <p:spTgt spid="12"/>
                                        </p:tgtEl>
                                      </p:cBhvr>
                                      <p:to x="100000" y="100000"/>
                                    </p:animScale>
                                    <p:animScale>
                                      <p:cBhvr>
                                        <p:cTn id="118" dur="26">
                                          <p:stCondLst>
                                            <p:cond delay="1808"/>
                                          </p:stCondLst>
                                        </p:cTn>
                                        <p:tgtEl>
                                          <p:spTgt spid="12"/>
                                        </p:tgtEl>
                                      </p:cBhvr>
                                      <p:to x="100000" y="95000"/>
                                    </p:animScale>
                                    <p:animScale>
                                      <p:cBhvr>
                                        <p:cTn id="119" dur="166" decel="50000">
                                          <p:stCondLst>
                                            <p:cond delay="1834"/>
                                          </p:stCondLst>
                                        </p:cTn>
                                        <p:tgtEl>
                                          <p:spTgt spid="12"/>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580">
                                          <p:stCondLst>
                                            <p:cond delay="0"/>
                                          </p:stCondLst>
                                        </p:cTn>
                                        <p:tgtEl>
                                          <p:spTgt spid="7"/>
                                        </p:tgtEl>
                                      </p:cBhvr>
                                    </p:animEffect>
                                    <p:anim calcmode="lin" valueType="num">
                                      <p:cBhvr>
                                        <p:cTn id="1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0" dur="26">
                                          <p:stCondLst>
                                            <p:cond delay="650"/>
                                          </p:stCondLst>
                                        </p:cTn>
                                        <p:tgtEl>
                                          <p:spTgt spid="7"/>
                                        </p:tgtEl>
                                      </p:cBhvr>
                                      <p:to x="100000" y="60000"/>
                                    </p:animScale>
                                    <p:animScale>
                                      <p:cBhvr>
                                        <p:cTn id="131" dur="166" decel="50000">
                                          <p:stCondLst>
                                            <p:cond delay="676"/>
                                          </p:stCondLst>
                                        </p:cTn>
                                        <p:tgtEl>
                                          <p:spTgt spid="7"/>
                                        </p:tgtEl>
                                      </p:cBhvr>
                                      <p:to x="100000" y="100000"/>
                                    </p:animScale>
                                    <p:animScale>
                                      <p:cBhvr>
                                        <p:cTn id="132" dur="26">
                                          <p:stCondLst>
                                            <p:cond delay="1312"/>
                                          </p:stCondLst>
                                        </p:cTn>
                                        <p:tgtEl>
                                          <p:spTgt spid="7"/>
                                        </p:tgtEl>
                                      </p:cBhvr>
                                      <p:to x="100000" y="80000"/>
                                    </p:animScale>
                                    <p:animScale>
                                      <p:cBhvr>
                                        <p:cTn id="133" dur="166" decel="50000">
                                          <p:stCondLst>
                                            <p:cond delay="1338"/>
                                          </p:stCondLst>
                                        </p:cTn>
                                        <p:tgtEl>
                                          <p:spTgt spid="7"/>
                                        </p:tgtEl>
                                      </p:cBhvr>
                                      <p:to x="100000" y="100000"/>
                                    </p:animScale>
                                    <p:animScale>
                                      <p:cBhvr>
                                        <p:cTn id="134" dur="26">
                                          <p:stCondLst>
                                            <p:cond delay="1642"/>
                                          </p:stCondLst>
                                        </p:cTn>
                                        <p:tgtEl>
                                          <p:spTgt spid="7"/>
                                        </p:tgtEl>
                                      </p:cBhvr>
                                      <p:to x="100000" y="90000"/>
                                    </p:animScale>
                                    <p:animScale>
                                      <p:cBhvr>
                                        <p:cTn id="135" dur="166" decel="50000">
                                          <p:stCondLst>
                                            <p:cond delay="1668"/>
                                          </p:stCondLst>
                                        </p:cTn>
                                        <p:tgtEl>
                                          <p:spTgt spid="7"/>
                                        </p:tgtEl>
                                      </p:cBhvr>
                                      <p:to x="100000" y="100000"/>
                                    </p:animScale>
                                    <p:animScale>
                                      <p:cBhvr>
                                        <p:cTn id="136" dur="26">
                                          <p:stCondLst>
                                            <p:cond delay="1808"/>
                                          </p:stCondLst>
                                        </p:cTn>
                                        <p:tgtEl>
                                          <p:spTgt spid="7"/>
                                        </p:tgtEl>
                                      </p:cBhvr>
                                      <p:to x="100000" y="95000"/>
                                    </p:animScale>
                                    <p:animScale>
                                      <p:cBhvr>
                                        <p:cTn id="137" dur="166" decel="50000">
                                          <p:stCondLst>
                                            <p:cond delay="1834"/>
                                          </p:stCondLst>
                                        </p:cTn>
                                        <p:tgtEl>
                                          <p:spTgt spid="7"/>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wipe(down)">
                                      <p:cBhvr>
                                        <p:cTn id="142" dur="580">
                                          <p:stCondLst>
                                            <p:cond delay="0"/>
                                          </p:stCondLst>
                                        </p:cTn>
                                        <p:tgtEl>
                                          <p:spTgt spid="15"/>
                                        </p:tgtEl>
                                      </p:cBhvr>
                                    </p:animEffect>
                                    <p:anim calcmode="lin" valueType="num">
                                      <p:cBhvr>
                                        <p:cTn id="14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8" dur="26">
                                          <p:stCondLst>
                                            <p:cond delay="650"/>
                                          </p:stCondLst>
                                        </p:cTn>
                                        <p:tgtEl>
                                          <p:spTgt spid="15"/>
                                        </p:tgtEl>
                                      </p:cBhvr>
                                      <p:to x="100000" y="60000"/>
                                    </p:animScale>
                                    <p:animScale>
                                      <p:cBhvr>
                                        <p:cTn id="149" dur="166" decel="50000">
                                          <p:stCondLst>
                                            <p:cond delay="676"/>
                                          </p:stCondLst>
                                        </p:cTn>
                                        <p:tgtEl>
                                          <p:spTgt spid="15"/>
                                        </p:tgtEl>
                                      </p:cBhvr>
                                      <p:to x="100000" y="100000"/>
                                    </p:animScale>
                                    <p:animScale>
                                      <p:cBhvr>
                                        <p:cTn id="150" dur="26">
                                          <p:stCondLst>
                                            <p:cond delay="1312"/>
                                          </p:stCondLst>
                                        </p:cTn>
                                        <p:tgtEl>
                                          <p:spTgt spid="15"/>
                                        </p:tgtEl>
                                      </p:cBhvr>
                                      <p:to x="100000" y="80000"/>
                                    </p:animScale>
                                    <p:animScale>
                                      <p:cBhvr>
                                        <p:cTn id="151" dur="166" decel="50000">
                                          <p:stCondLst>
                                            <p:cond delay="1338"/>
                                          </p:stCondLst>
                                        </p:cTn>
                                        <p:tgtEl>
                                          <p:spTgt spid="15"/>
                                        </p:tgtEl>
                                      </p:cBhvr>
                                      <p:to x="100000" y="100000"/>
                                    </p:animScale>
                                    <p:animScale>
                                      <p:cBhvr>
                                        <p:cTn id="152" dur="26">
                                          <p:stCondLst>
                                            <p:cond delay="1642"/>
                                          </p:stCondLst>
                                        </p:cTn>
                                        <p:tgtEl>
                                          <p:spTgt spid="15"/>
                                        </p:tgtEl>
                                      </p:cBhvr>
                                      <p:to x="100000" y="90000"/>
                                    </p:animScale>
                                    <p:animScale>
                                      <p:cBhvr>
                                        <p:cTn id="153" dur="166" decel="50000">
                                          <p:stCondLst>
                                            <p:cond delay="1668"/>
                                          </p:stCondLst>
                                        </p:cTn>
                                        <p:tgtEl>
                                          <p:spTgt spid="15"/>
                                        </p:tgtEl>
                                      </p:cBhvr>
                                      <p:to x="100000" y="100000"/>
                                    </p:animScale>
                                    <p:animScale>
                                      <p:cBhvr>
                                        <p:cTn id="154" dur="26">
                                          <p:stCondLst>
                                            <p:cond delay="1808"/>
                                          </p:stCondLst>
                                        </p:cTn>
                                        <p:tgtEl>
                                          <p:spTgt spid="15"/>
                                        </p:tgtEl>
                                      </p:cBhvr>
                                      <p:to x="100000" y="95000"/>
                                    </p:animScale>
                                    <p:animScale>
                                      <p:cBhvr>
                                        <p:cTn id="15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5" grpId="0" animBg="1"/>
      <p:bldP spid="9" grpId="0" animBg="1"/>
      <p:bldP spid="11" grpId="0" animBg="1"/>
      <p:bldP spid="12" grpId="0" animBg="1"/>
      <p:bldP spid="7"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endParaRPr lang="en-US" sz="3600" b="1" dirty="0">
              <a:solidFill>
                <a:srgbClr val="FFFF00"/>
              </a:solidFill>
            </a:endParaRPr>
          </a:p>
          <a:p>
            <a:pPr algn="just"/>
            <a:r>
              <a:rPr lang="en-US" sz="3600" b="1" dirty="0">
                <a:solidFill>
                  <a:srgbClr val="FFFF00"/>
                </a:solidFill>
              </a:rPr>
              <a:t>A new section 74A –</a:t>
            </a:r>
          </a:p>
          <a:p>
            <a:pPr algn="just"/>
            <a:r>
              <a:rPr lang="en-US" sz="3600" b="1" dirty="0">
                <a:solidFill>
                  <a:srgbClr val="FFFF00"/>
                </a:solidFill>
              </a:rPr>
              <a:t>42 months (from the due date of AR or erroneous refund) for issuing </a:t>
            </a:r>
            <a:r>
              <a:rPr lang="en-US" sz="3600" b="1" i="1" u="sng" dirty="0">
                <a:solidFill>
                  <a:srgbClr val="FFFF00"/>
                </a:solidFill>
              </a:rPr>
              <a:t>any</a:t>
            </a:r>
            <a:r>
              <a:rPr lang="en-US" sz="3600" b="1" dirty="0">
                <a:solidFill>
                  <a:srgbClr val="FFFF00"/>
                </a:solidFill>
              </a:rPr>
              <a:t> SCN under this section</a:t>
            </a:r>
          </a:p>
          <a:p>
            <a:pPr algn="just"/>
            <a:r>
              <a:rPr lang="en-US" sz="3600" b="1" dirty="0">
                <a:solidFill>
                  <a:srgbClr val="FFFF00"/>
                </a:solidFill>
              </a:rPr>
              <a:t>Penalty shall be –</a:t>
            </a:r>
          </a:p>
          <a:p>
            <a:pPr algn="just"/>
            <a:r>
              <a:rPr lang="en-US" sz="3600" b="1" dirty="0">
                <a:solidFill>
                  <a:srgbClr val="FFFF00"/>
                </a:solidFill>
              </a:rPr>
              <a:t>Non Fraud Case – Rs 10,000 or 10%, the higher</a:t>
            </a:r>
            <a:br>
              <a:rPr lang="en-US" sz="3600" b="1" dirty="0">
                <a:solidFill>
                  <a:srgbClr val="FFFF00"/>
                </a:solidFill>
              </a:rPr>
            </a:br>
            <a:r>
              <a:rPr lang="en-US" sz="3600" b="1" dirty="0">
                <a:solidFill>
                  <a:srgbClr val="FFFF00"/>
                </a:solidFill>
              </a:rPr>
              <a:t>Fraud case  -- 100% of tax evaded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152400" y="2438400"/>
            <a:ext cx="2667000"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55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endParaRPr lang="en-US" sz="3600" b="1" dirty="0">
              <a:solidFill>
                <a:srgbClr val="FFFF00"/>
              </a:solidFill>
            </a:endParaRPr>
          </a:p>
          <a:p>
            <a:pPr algn="just"/>
            <a:r>
              <a:rPr lang="en-US" sz="3600" b="1" dirty="0">
                <a:solidFill>
                  <a:srgbClr val="FFFF00"/>
                </a:solidFill>
              </a:rPr>
              <a:t>A new section 74A –</a:t>
            </a:r>
          </a:p>
          <a:p>
            <a:pPr algn="just"/>
            <a:r>
              <a:rPr lang="en-US" sz="3600" b="1" dirty="0">
                <a:solidFill>
                  <a:srgbClr val="FFFF00"/>
                </a:solidFill>
              </a:rPr>
              <a:t>Time to </a:t>
            </a:r>
            <a:r>
              <a:rPr lang="en-US" sz="3600" b="1" u="sng" dirty="0">
                <a:solidFill>
                  <a:schemeClr val="bg1"/>
                </a:solidFill>
              </a:rPr>
              <a:t>issue</a:t>
            </a:r>
            <a:r>
              <a:rPr lang="en-US" sz="3600" b="1" dirty="0">
                <a:solidFill>
                  <a:srgbClr val="FFFF00"/>
                </a:solidFill>
              </a:rPr>
              <a:t> Order - 12 months (from the date of issue of SCN U/s 74A (2) </a:t>
            </a:r>
          </a:p>
          <a:p>
            <a:pPr algn="just"/>
            <a:r>
              <a:rPr lang="en-US" sz="3600" b="1" dirty="0">
                <a:solidFill>
                  <a:srgbClr val="FFFF00"/>
                </a:solidFill>
              </a:rPr>
              <a:t>[Extendable by another 6 months - Commissioner or such authorized GSTO not below JC]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4267200" y="2438400"/>
            <a:ext cx="2667000"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CA6F83BC-10AB-4B66-935A-AC5BC7114CB0}"/>
              </a:ext>
            </a:extLst>
          </p:cNvPr>
          <p:cNvSpPr/>
          <p:nvPr/>
        </p:nvSpPr>
        <p:spPr>
          <a:xfrm>
            <a:off x="3733800" y="3619501"/>
            <a:ext cx="4537572"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468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endParaRPr lang="en-US" sz="3600" b="1" dirty="0">
              <a:solidFill>
                <a:srgbClr val="FFFF00"/>
              </a:solidFill>
            </a:endParaRPr>
          </a:p>
          <a:p>
            <a:pPr algn="just"/>
            <a:r>
              <a:rPr lang="en-US" sz="3600" b="1" dirty="0">
                <a:solidFill>
                  <a:srgbClr val="FFFF00"/>
                </a:solidFill>
              </a:rPr>
              <a:t>A new section 74A –</a:t>
            </a:r>
          </a:p>
          <a:p>
            <a:pPr algn="just"/>
            <a:r>
              <a:rPr lang="en-US" sz="3600" b="1" dirty="0">
                <a:solidFill>
                  <a:srgbClr val="FFFF00"/>
                </a:solidFill>
              </a:rPr>
              <a:t>Time to </a:t>
            </a:r>
            <a:r>
              <a:rPr lang="en-US" sz="3600" b="1" u="sng" dirty="0">
                <a:solidFill>
                  <a:schemeClr val="bg1"/>
                </a:solidFill>
              </a:rPr>
              <a:t>issue</a:t>
            </a:r>
            <a:r>
              <a:rPr lang="en-US" sz="3600" b="1" dirty="0">
                <a:solidFill>
                  <a:srgbClr val="FFFF00"/>
                </a:solidFill>
              </a:rPr>
              <a:t> Order - 12 months (from the date of issue of SCN U/s 74A (2) </a:t>
            </a:r>
          </a:p>
          <a:p>
            <a:pPr algn="just"/>
            <a:r>
              <a:rPr lang="en-US" sz="3600" b="1" dirty="0">
                <a:solidFill>
                  <a:srgbClr val="FFFF00"/>
                </a:solidFill>
              </a:rPr>
              <a:t>[Extendable by another 6 months - Commissioner or such authorized GSTO not below JC]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4267200" y="2438400"/>
            <a:ext cx="2667000"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CA6F83BC-10AB-4B66-935A-AC5BC7114CB0}"/>
              </a:ext>
            </a:extLst>
          </p:cNvPr>
          <p:cNvSpPr/>
          <p:nvPr/>
        </p:nvSpPr>
        <p:spPr>
          <a:xfrm>
            <a:off x="3733800" y="3619501"/>
            <a:ext cx="4537572"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347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r>
              <a:rPr lang="en-US" sz="3600" b="1" dirty="0">
                <a:solidFill>
                  <a:srgbClr val="FFFF00"/>
                </a:solidFill>
              </a:rPr>
              <a:t>A new section 74A – </a:t>
            </a:r>
          </a:p>
          <a:p>
            <a:pPr algn="just"/>
            <a:r>
              <a:rPr lang="en-US" sz="3600" b="1" dirty="0">
                <a:solidFill>
                  <a:srgbClr val="FFFF00"/>
                </a:solidFill>
              </a:rPr>
              <a:t>Non Fraud case --</a:t>
            </a:r>
          </a:p>
          <a:p>
            <a:pPr algn="just"/>
            <a:r>
              <a:rPr lang="en-US" sz="3600" b="1" dirty="0">
                <a:solidFill>
                  <a:srgbClr val="FFFF00"/>
                </a:solidFill>
              </a:rPr>
              <a:t>Tax &amp; Interest paid – before issue of SCN and intimated to GSTO – No Notice</a:t>
            </a:r>
            <a:br>
              <a:rPr lang="en-US" sz="3600" b="1" dirty="0">
                <a:solidFill>
                  <a:srgbClr val="FFFF00"/>
                </a:solidFill>
              </a:rPr>
            </a:br>
            <a:endParaRPr lang="en-US" sz="3600" b="1" dirty="0">
              <a:solidFill>
                <a:srgbClr val="FFFF00"/>
              </a:solidFill>
            </a:endParaRPr>
          </a:p>
          <a:p>
            <a:pPr algn="just"/>
            <a:r>
              <a:rPr lang="en-US" sz="3600" b="1" dirty="0">
                <a:solidFill>
                  <a:srgbClr val="FFFF00"/>
                </a:solidFill>
              </a:rPr>
              <a:t>Tax &amp; interest paid within 60 days of issue of SCN – Proceedings deemed to be concluded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4267200" y="2438400"/>
            <a:ext cx="2819400"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CA6F83BC-10AB-4B66-935A-AC5BC7114CB0}"/>
              </a:ext>
            </a:extLst>
          </p:cNvPr>
          <p:cNvSpPr/>
          <p:nvPr/>
        </p:nvSpPr>
        <p:spPr>
          <a:xfrm>
            <a:off x="4038600" y="4197886"/>
            <a:ext cx="4730367" cy="533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40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r>
              <a:rPr lang="en-US" sz="3600" b="1" dirty="0">
                <a:solidFill>
                  <a:srgbClr val="FFFF00"/>
                </a:solidFill>
              </a:rPr>
              <a:t>A new section 74A – </a:t>
            </a:r>
          </a:p>
          <a:p>
            <a:pPr algn="just"/>
            <a:r>
              <a:rPr lang="en-US" sz="3600" b="1" dirty="0">
                <a:solidFill>
                  <a:srgbClr val="FFFF00"/>
                </a:solidFill>
              </a:rPr>
              <a:t>Fraud case --</a:t>
            </a:r>
          </a:p>
          <a:p>
            <a:pPr algn="just"/>
            <a:r>
              <a:rPr lang="en-US" sz="3600" b="1" dirty="0">
                <a:solidFill>
                  <a:srgbClr val="FFFF00"/>
                </a:solidFill>
              </a:rPr>
              <a:t>(</a:t>
            </a:r>
            <a:r>
              <a:rPr lang="en-US" sz="3600" b="1" dirty="0" err="1">
                <a:solidFill>
                  <a:srgbClr val="FFFF00"/>
                </a:solidFill>
              </a:rPr>
              <a:t>i</a:t>
            </a:r>
            <a:r>
              <a:rPr lang="en-US" sz="3600" b="1" dirty="0">
                <a:solidFill>
                  <a:srgbClr val="FFFF00"/>
                </a:solidFill>
              </a:rPr>
              <a:t>) Tax, Int + 15% penalty paid  – </a:t>
            </a:r>
          </a:p>
          <a:p>
            <a:pPr algn="just"/>
            <a:r>
              <a:rPr lang="en-US" sz="3600" b="1" dirty="0">
                <a:solidFill>
                  <a:srgbClr val="FFFF00"/>
                </a:solidFill>
              </a:rPr>
              <a:t>before issue of SCN and intimated to GSTO – No Notice</a:t>
            </a:r>
          </a:p>
          <a:p>
            <a:pPr algn="just"/>
            <a:br>
              <a:rPr lang="en-US" sz="3600" b="1" dirty="0">
                <a:solidFill>
                  <a:srgbClr val="FFFF00"/>
                </a:solidFill>
              </a:rPr>
            </a:br>
            <a:r>
              <a:rPr lang="en-US" sz="3600" b="1" dirty="0">
                <a:solidFill>
                  <a:srgbClr val="FFFF00"/>
                </a:solidFill>
              </a:rPr>
              <a:t>(ii) Tax, Int+ 25% penalty paid </a:t>
            </a:r>
          </a:p>
          <a:p>
            <a:pPr algn="just"/>
            <a:r>
              <a:rPr lang="en-US" sz="3600" b="1" dirty="0">
                <a:solidFill>
                  <a:srgbClr val="FFFF00"/>
                </a:solidFill>
              </a:rPr>
              <a:t>within 60 days of issue of SCN – Proceedings deemed to be concluded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FB676C1D-460E-EAA1-7D42-E0A08BA0BD68}"/>
              </a:ext>
            </a:extLst>
          </p:cNvPr>
          <p:cNvSpPr/>
          <p:nvPr/>
        </p:nvSpPr>
        <p:spPr>
          <a:xfrm>
            <a:off x="241949" y="2971800"/>
            <a:ext cx="4028464" cy="685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CA6F83BC-10AB-4B66-935A-AC5BC7114CB0}"/>
              </a:ext>
            </a:extLst>
          </p:cNvPr>
          <p:cNvSpPr/>
          <p:nvPr/>
        </p:nvSpPr>
        <p:spPr>
          <a:xfrm>
            <a:off x="0" y="5410200"/>
            <a:ext cx="8382000" cy="685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755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80">
                                          <p:stCondLst>
                                            <p:cond delay="0"/>
                                          </p:stCondLst>
                                        </p:cTn>
                                        <p:tgtEl>
                                          <p:spTgt spid="5"/>
                                        </p:tgtEl>
                                      </p:cBhvr>
                                    </p:animEffect>
                                    <p:anim calcmode="lin" valueType="num">
                                      <p:cBhvr>
                                        <p:cTn id="5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gtEl>
                                      </p:cBhvr>
                                      <p:to x="100000" y="60000"/>
                                    </p:animScale>
                                    <p:animScale>
                                      <p:cBhvr>
                                        <p:cTn id="63" dur="166" decel="50000">
                                          <p:stCondLst>
                                            <p:cond delay="676"/>
                                          </p:stCondLst>
                                        </p:cTn>
                                        <p:tgtEl>
                                          <p:spTgt spid="5"/>
                                        </p:tgtEl>
                                      </p:cBhvr>
                                      <p:to x="100000" y="100000"/>
                                    </p:animScale>
                                    <p:animScale>
                                      <p:cBhvr>
                                        <p:cTn id="64" dur="26">
                                          <p:stCondLst>
                                            <p:cond delay="1312"/>
                                          </p:stCondLst>
                                        </p:cTn>
                                        <p:tgtEl>
                                          <p:spTgt spid="5"/>
                                        </p:tgtEl>
                                      </p:cBhvr>
                                      <p:to x="100000" y="80000"/>
                                    </p:animScale>
                                    <p:animScale>
                                      <p:cBhvr>
                                        <p:cTn id="65" dur="166" decel="50000">
                                          <p:stCondLst>
                                            <p:cond delay="1338"/>
                                          </p:stCondLst>
                                        </p:cTn>
                                        <p:tgtEl>
                                          <p:spTgt spid="5"/>
                                        </p:tgtEl>
                                      </p:cBhvr>
                                      <p:to x="100000" y="100000"/>
                                    </p:animScale>
                                    <p:animScale>
                                      <p:cBhvr>
                                        <p:cTn id="66" dur="26">
                                          <p:stCondLst>
                                            <p:cond delay="1642"/>
                                          </p:stCondLst>
                                        </p:cTn>
                                        <p:tgtEl>
                                          <p:spTgt spid="5"/>
                                        </p:tgtEl>
                                      </p:cBhvr>
                                      <p:to x="100000" y="90000"/>
                                    </p:animScale>
                                    <p:animScale>
                                      <p:cBhvr>
                                        <p:cTn id="67" dur="166" decel="50000">
                                          <p:stCondLst>
                                            <p:cond delay="1668"/>
                                          </p:stCondLst>
                                        </p:cTn>
                                        <p:tgtEl>
                                          <p:spTgt spid="5"/>
                                        </p:tgtEl>
                                      </p:cBhvr>
                                      <p:to x="100000" y="100000"/>
                                    </p:animScale>
                                    <p:animScale>
                                      <p:cBhvr>
                                        <p:cTn id="68" dur="26">
                                          <p:stCondLst>
                                            <p:cond delay="1808"/>
                                          </p:stCondLst>
                                        </p:cTn>
                                        <p:tgtEl>
                                          <p:spTgt spid="5"/>
                                        </p:tgtEl>
                                      </p:cBhvr>
                                      <p:to x="100000" y="95000"/>
                                    </p:animScale>
                                    <p:animScale>
                                      <p:cBhvr>
                                        <p:cTn id="69" dur="166" decel="50000">
                                          <p:stCondLst>
                                            <p:cond delay="1834"/>
                                          </p:stCondLst>
                                        </p:cTn>
                                        <p:tgtEl>
                                          <p:spTgt spid="5"/>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down)">
                                      <p:cBhvr>
                                        <p:cTn id="74" dur="580">
                                          <p:stCondLst>
                                            <p:cond delay="0"/>
                                          </p:stCondLst>
                                        </p:cTn>
                                        <p:tgtEl>
                                          <p:spTgt spid="6"/>
                                        </p:tgtEl>
                                      </p:cBhvr>
                                    </p:animEffect>
                                    <p:anim calcmode="lin" valueType="num">
                                      <p:cBhvr>
                                        <p:cTn id="7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0" dur="26">
                                          <p:stCondLst>
                                            <p:cond delay="650"/>
                                          </p:stCondLst>
                                        </p:cTn>
                                        <p:tgtEl>
                                          <p:spTgt spid="6"/>
                                        </p:tgtEl>
                                      </p:cBhvr>
                                      <p:to x="100000" y="60000"/>
                                    </p:animScale>
                                    <p:animScale>
                                      <p:cBhvr>
                                        <p:cTn id="81" dur="166" decel="50000">
                                          <p:stCondLst>
                                            <p:cond delay="676"/>
                                          </p:stCondLst>
                                        </p:cTn>
                                        <p:tgtEl>
                                          <p:spTgt spid="6"/>
                                        </p:tgtEl>
                                      </p:cBhvr>
                                      <p:to x="100000" y="100000"/>
                                    </p:animScale>
                                    <p:animScale>
                                      <p:cBhvr>
                                        <p:cTn id="82" dur="26">
                                          <p:stCondLst>
                                            <p:cond delay="1312"/>
                                          </p:stCondLst>
                                        </p:cTn>
                                        <p:tgtEl>
                                          <p:spTgt spid="6"/>
                                        </p:tgtEl>
                                      </p:cBhvr>
                                      <p:to x="100000" y="80000"/>
                                    </p:animScale>
                                    <p:animScale>
                                      <p:cBhvr>
                                        <p:cTn id="83" dur="166" decel="50000">
                                          <p:stCondLst>
                                            <p:cond delay="1338"/>
                                          </p:stCondLst>
                                        </p:cTn>
                                        <p:tgtEl>
                                          <p:spTgt spid="6"/>
                                        </p:tgtEl>
                                      </p:cBhvr>
                                      <p:to x="100000" y="100000"/>
                                    </p:animScale>
                                    <p:animScale>
                                      <p:cBhvr>
                                        <p:cTn id="84" dur="26">
                                          <p:stCondLst>
                                            <p:cond delay="1642"/>
                                          </p:stCondLst>
                                        </p:cTn>
                                        <p:tgtEl>
                                          <p:spTgt spid="6"/>
                                        </p:tgtEl>
                                      </p:cBhvr>
                                      <p:to x="100000" y="90000"/>
                                    </p:animScale>
                                    <p:animScale>
                                      <p:cBhvr>
                                        <p:cTn id="85" dur="166" decel="50000">
                                          <p:stCondLst>
                                            <p:cond delay="1668"/>
                                          </p:stCondLst>
                                        </p:cTn>
                                        <p:tgtEl>
                                          <p:spTgt spid="6"/>
                                        </p:tgtEl>
                                      </p:cBhvr>
                                      <p:to x="100000" y="100000"/>
                                    </p:animScale>
                                    <p:animScale>
                                      <p:cBhvr>
                                        <p:cTn id="86" dur="26">
                                          <p:stCondLst>
                                            <p:cond delay="1808"/>
                                          </p:stCondLst>
                                        </p:cTn>
                                        <p:tgtEl>
                                          <p:spTgt spid="6"/>
                                        </p:tgtEl>
                                      </p:cBhvr>
                                      <p:to x="100000" y="95000"/>
                                    </p:animScale>
                                    <p:animScale>
                                      <p:cBhvr>
                                        <p:cTn id="8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r>
              <a:rPr lang="en-US" sz="3600" b="1" dirty="0">
                <a:solidFill>
                  <a:srgbClr val="FFFF00"/>
                </a:solidFill>
              </a:rPr>
              <a:t>A new section 74A – </a:t>
            </a:r>
          </a:p>
          <a:p>
            <a:pPr algn="just"/>
            <a:r>
              <a:rPr lang="en-US" sz="3600" b="1" dirty="0">
                <a:solidFill>
                  <a:srgbClr val="FFFF00"/>
                </a:solidFill>
              </a:rPr>
              <a:t>Fraud case --</a:t>
            </a:r>
          </a:p>
          <a:p>
            <a:pPr algn="just"/>
            <a:br>
              <a:rPr lang="en-US" sz="3600" b="1" dirty="0">
                <a:solidFill>
                  <a:srgbClr val="FFFF00"/>
                </a:solidFill>
              </a:rPr>
            </a:br>
            <a:r>
              <a:rPr lang="en-US" sz="3600" b="1" dirty="0">
                <a:solidFill>
                  <a:srgbClr val="FFFF00"/>
                </a:solidFill>
              </a:rPr>
              <a:t>(iii) Tax, Int+ 50% penalty paid </a:t>
            </a:r>
          </a:p>
          <a:p>
            <a:pPr algn="just"/>
            <a:r>
              <a:rPr lang="en-US" sz="3600" b="1" dirty="0">
                <a:solidFill>
                  <a:srgbClr val="FFFF00"/>
                </a:solidFill>
              </a:rPr>
              <a:t>within 60 days of </a:t>
            </a:r>
            <a:r>
              <a:rPr lang="en-US" sz="3600" b="1" dirty="0">
                <a:solidFill>
                  <a:schemeClr val="bg1"/>
                </a:solidFill>
              </a:rPr>
              <a:t>communication of Order</a:t>
            </a:r>
            <a:r>
              <a:rPr lang="en-US" sz="3600" b="1" dirty="0">
                <a:solidFill>
                  <a:srgbClr val="FFFF00"/>
                </a:solidFill>
              </a:rPr>
              <a:t> – Proceedings deemed to be concluded</a:t>
            </a:r>
          </a:p>
          <a:p>
            <a:pPr algn="just"/>
            <a:endParaRPr lang="en-US" sz="3600" b="1" dirty="0">
              <a:solidFill>
                <a:srgbClr val="FFFF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776" y="76201"/>
            <a:ext cx="41712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CA6F83BC-10AB-4B66-935A-AC5BC7114CB0}"/>
              </a:ext>
            </a:extLst>
          </p:cNvPr>
          <p:cNvSpPr/>
          <p:nvPr/>
        </p:nvSpPr>
        <p:spPr>
          <a:xfrm>
            <a:off x="-2754" y="2820318"/>
            <a:ext cx="8382000" cy="913482"/>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839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134 –</a:t>
            </a:r>
          </a:p>
          <a:p>
            <a:pPr algn="just"/>
            <a:r>
              <a:rPr lang="en-US" sz="3600" b="1" dirty="0">
                <a:solidFill>
                  <a:srgbClr val="FFFF00"/>
                </a:solidFill>
              </a:rPr>
              <a:t>A new section 74A – </a:t>
            </a:r>
          </a:p>
          <a:p>
            <a:pPr algn="just"/>
            <a:br>
              <a:rPr lang="en-US" sz="3600" b="1" dirty="0">
                <a:solidFill>
                  <a:srgbClr val="FFFF00"/>
                </a:solidFill>
              </a:rPr>
            </a:br>
            <a:r>
              <a:rPr lang="en-US" sz="3600" b="1" dirty="0">
                <a:solidFill>
                  <a:srgbClr val="FFFF00"/>
                </a:solidFill>
              </a:rPr>
              <a:t>Caution – 1</a:t>
            </a:r>
          </a:p>
          <a:p>
            <a:pPr algn="just"/>
            <a:r>
              <a:rPr lang="en-US" sz="3600" b="1" dirty="0">
                <a:solidFill>
                  <a:srgbClr val="FFFF00"/>
                </a:solidFill>
              </a:rPr>
              <a:t> </a:t>
            </a:r>
            <a:br>
              <a:rPr lang="en-US" sz="3600" b="1" dirty="0">
                <a:solidFill>
                  <a:srgbClr val="FFFF00"/>
                </a:solidFill>
              </a:rPr>
            </a:br>
            <a:r>
              <a:rPr lang="en-US" sz="3600" b="1" dirty="0">
                <a:solidFill>
                  <a:srgbClr val="FFFF00"/>
                </a:solidFill>
              </a:rPr>
              <a:t>No concessional penalty if it is a case on Self Assessed or Collected GST not paid within 30 days from the due date </a:t>
            </a:r>
            <a:br>
              <a:rPr lang="en-US" sz="3600" b="1" dirty="0">
                <a:solidFill>
                  <a:srgbClr val="FFFF00"/>
                </a:solidFill>
              </a:rPr>
            </a:br>
            <a:r>
              <a:rPr lang="en-US" sz="3600" b="1" dirty="0">
                <a:solidFill>
                  <a:srgbClr val="FFFF00"/>
                </a:solidFill>
              </a:rPr>
              <a:t>(Sec 74A (11) )</a:t>
            </a:r>
          </a:p>
        </p:txBody>
      </p:sp>
      <p:pic>
        <p:nvPicPr>
          <p:cNvPr id="1026" name="Picture 2" descr="999Store office supplies sunboard Danger Sign for Electrical Room Sign Board sticker signage (15x20 Cm)">
            <a:extLst>
              <a:ext uri="{FF2B5EF4-FFF2-40B4-BE49-F238E27FC236}">
                <a16:creationId xmlns:a16="http://schemas.microsoft.com/office/drawing/2014/main" id="{A39E8360-B1BF-FE6D-41E7-613CAE264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3429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2000"/>
                                        <p:tgtEl>
                                          <p:spTgt spid="1026"/>
                                        </p:tgtEl>
                                      </p:cBhvr>
                                    </p:animEffect>
                                    <p:anim calcmode="lin" valueType="num">
                                      <p:cBhvr>
                                        <p:cTn id="36" dur="2000" fill="hold"/>
                                        <p:tgtEl>
                                          <p:spTgt spid="1026"/>
                                        </p:tgtEl>
                                        <p:attrNameLst>
                                          <p:attrName>ppt_w</p:attrName>
                                        </p:attrNameLst>
                                      </p:cBhvr>
                                      <p:tavLst>
                                        <p:tav tm="0" fmla="#ppt_w*sin(2.5*pi*$)">
                                          <p:val>
                                            <p:fltVal val="0"/>
                                          </p:val>
                                        </p:tav>
                                        <p:tav tm="100000">
                                          <p:val>
                                            <p:fltVal val="1"/>
                                          </p:val>
                                        </p:tav>
                                      </p:tavLst>
                                    </p:anim>
                                    <p:anim calcmode="lin" valueType="num">
                                      <p:cBhvr>
                                        <p:cTn id="37"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fontScale="92500"/>
          </a:bodyPr>
          <a:lstStyle/>
          <a:p>
            <a:pPr algn="just"/>
            <a:r>
              <a:rPr lang="en-US" sz="3600" b="1" dirty="0">
                <a:solidFill>
                  <a:srgbClr val="FFFF00"/>
                </a:solidFill>
              </a:rPr>
              <a:t>Clause 134 –</a:t>
            </a:r>
          </a:p>
          <a:p>
            <a:pPr algn="just"/>
            <a:r>
              <a:rPr lang="en-US" sz="3600" b="1" dirty="0">
                <a:solidFill>
                  <a:srgbClr val="FFFF00"/>
                </a:solidFill>
              </a:rPr>
              <a:t>A new section 74A – </a:t>
            </a:r>
          </a:p>
          <a:p>
            <a:pPr algn="just"/>
            <a:br>
              <a:rPr lang="en-US" sz="3600" b="1" dirty="0">
                <a:solidFill>
                  <a:srgbClr val="FFFF00"/>
                </a:solidFill>
              </a:rPr>
            </a:br>
            <a:r>
              <a:rPr lang="en-US" sz="3600" b="1" dirty="0">
                <a:solidFill>
                  <a:srgbClr val="FFFF00"/>
                </a:solidFill>
              </a:rPr>
              <a:t>Caution – 2</a:t>
            </a:r>
          </a:p>
          <a:p>
            <a:pPr algn="just"/>
            <a:r>
              <a:rPr lang="en-US" sz="3600" b="1" dirty="0">
                <a:solidFill>
                  <a:srgbClr val="FFFF00"/>
                </a:solidFill>
              </a:rPr>
              <a:t> </a:t>
            </a:r>
            <a:br>
              <a:rPr lang="en-US" sz="3600" b="1" dirty="0">
                <a:solidFill>
                  <a:srgbClr val="FFFF00"/>
                </a:solidFill>
              </a:rPr>
            </a:br>
            <a:r>
              <a:rPr lang="en-US" sz="3600" b="1" dirty="0">
                <a:solidFill>
                  <a:srgbClr val="FFFF00"/>
                </a:solidFill>
              </a:rPr>
              <a:t>All proceedings shall be deemed to be concluded as mentioned in previous slides.  However proceedings U/s 132*, ibid, does not die. </a:t>
            </a:r>
          </a:p>
          <a:p>
            <a:pPr algn="just"/>
            <a:r>
              <a:rPr lang="en-US" sz="3600" b="1" i="1" dirty="0">
                <a:solidFill>
                  <a:srgbClr val="FFFF00"/>
                </a:solidFill>
              </a:rPr>
              <a:t>* Case on Bogus invoice/fraudulent refund / bogus ITC, 3 months delayed collected tax etc.</a:t>
            </a:r>
          </a:p>
        </p:txBody>
      </p:sp>
      <p:pic>
        <p:nvPicPr>
          <p:cNvPr id="1026" name="Picture 2" descr="999Store office supplies sunboard Danger Sign for Electrical Room Sign Board sticker signage (15x20 Cm)">
            <a:extLst>
              <a:ext uri="{FF2B5EF4-FFF2-40B4-BE49-F238E27FC236}">
                <a16:creationId xmlns:a16="http://schemas.microsoft.com/office/drawing/2014/main" id="{A39E8360-B1BF-FE6D-41E7-613CAE264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3429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anim calcmode="lin" valueType="num">
                                      <p:cBhvr>
                                        <p:cTn id="43" dur="2000" fill="hold"/>
                                        <p:tgtEl>
                                          <p:spTgt spid="1026"/>
                                        </p:tgtEl>
                                        <p:attrNameLst>
                                          <p:attrName>ppt_w</p:attrName>
                                        </p:attrNameLst>
                                      </p:cBhvr>
                                      <p:tavLst>
                                        <p:tav tm="0" fmla="#ppt_w*sin(2.5*pi*$)">
                                          <p:val>
                                            <p:fltVal val="0"/>
                                          </p:val>
                                        </p:tav>
                                        <p:tav tm="100000">
                                          <p:val>
                                            <p:fltVal val="1"/>
                                          </p:val>
                                        </p:tav>
                                      </p:tavLst>
                                    </p:anim>
                                    <p:anim calcmode="lin" valueType="num">
                                      <p:cBhvr>
                                        <p:cTn id="4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290818" y="381000"/>
            <a:ext cx="8382000" cy="6248400"/>
          </a:xfrm>
        </p:spPr>
        <p:txBody>
          <a:bodyPr>
            <a:normAutofit/>
          </a:bodyPr>
          <a:lstStyle/>
          <a:p>
            <a:pPr algn="just"/>
            <a:r>
              <a:rPr lang="en-US" sz="3600" b="1" dirty="0">
                <a:solidFill>
                  <a:srgbClr val="FFFF00"/>
                </a:solidFill>
              </a:rPr>
              <a:t>Clause 137 –</a:t>
            </a:r>
          </a:p>
          <a:p>
            <a:pPr algn="just"/>
            <a:r>
              <a:rPr lang="en-US" sz="3600" b="1" dirty="0">
                <a:solidFill>
                  <a:srgbClr val="FFFF00"/>
                </a:solidFill>
              </a:rPr>
              <a:t>Section 107 (6) amended – </a:t>
            </a:r>
          </a:p>
          <a:p>
            <a:pPr algn="just"/>
            <a:br>
              <a:rPr lang="en-US" sz="3600" b="1" dirty="0">
                <a:solidFill>
                  <a:srgbClr val="FFFF00"/>
                </a:solidFill>
              </a:rPr>
            </a:br>
            <a:r>
              <a:rPr lang="en-US" sz="3600" b="1" dirty="0">
                <a:solidFill>
                  <a:srgbClr val="FFFF00"/>
                </a:solidFill>
              </a:rPr>
              <a:t>The maximum amount of pre-deposit for filing appeal before the Appellate Authority is to be reduced from rupees twenty-five crores to rupees twenty crores in central tax. </a:t>
            </a:r>
            <a:endParaRPr lang="en-US" sz="3600" b="1" i="1" dirty="0">
              <a:solidFill>
                <a:srgbClr val="FFFF00"/>
              </a:solidFill>
            </a:endParaRPr>
          </a:p>
        </p:txBody>
      </p:sp>
    </p:spTree>
    <p:extLst>
      <p:ext uri="{BB962C8B-B14F-4D97-AF65-F5344CB8AC3E}">
        <p14:creationId xmlns:p14="http://schemas.microsoft.com/office/powerpoint/2010/main" val="21394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57468" y="381000"/>
            <a:ext cx="8382000" cy="6248400"/>
          </a:xfrm>
        </p:spPr>
        <p:txBody>
          <a:bodyPr>
            <a:normAutofit fontScale="92500"/>
          </a:bodyPr>
          <a:lstStyle/>
          <a:p>
            <a:pPr algn="just"/>
            <a:r>
              <a:rPr lang="en-US" sz="3600" b="1" dirty="0">
                <a:solidFill>
                  <a:srgbClr val="FFFF00"/>
                </a:solidFill>
              </a:rPr>
              <a:t>Clause 138 –</a:t>
            </a:r>
          </a:p>
          <a:p>
            <a:pPr algn="just"/>
            <a:endParaRPr lang="en-US" sz="3600" b="1" dirty="0">
              <a:solidFill>
                <a:srgbClr val="FFFF00"/>
              </a:solidFill>
            </a:endParaRPr>
          </a:p>
          <a:p>
            <a:pPr algn="just"/>
            <a:endParaRPr lang="en-US" sz="3600" b="1" dirty="0">
              <a:solidFill>
                <a:srgbClr val="FFFF00"/>
              </a:solidFill>
            </a:endParaRPr>
          </a:p>
          <a:p>
            <a:pPr algn="just"/>
            <a:r>
              <a:rPr lang="en-US" sz="3600" b="1" dirty="0">
                <a:solidFill>
                  <a:srgbClr val="FFFF00"/>
                </a:solidFill>
              </a:rPr>
              <a:t>The Bill seeks to amend section 109 of the Central Goods and Services Tax Act, so as to empower the Appellate Tribunal to examine the matters or adjudicate the cases referred to in sub-section (2) of section 171, if so notified under the said section.  Such matters are proposed to be examined or </a:t>
            </a:r>
            <a:r>
              <a:rPr lang="en-US" sz="3600" b="1" u="sng" dirty="0">
                <a:solidFill>
                  <a:srgbClr val="FFFF00"/>
                </a:solidFill>
              </a:rPr>
              <a:t>adjudicated only by the Principal Bench. </a:t>
            </a:r>
            <a:endParaRPr lang="en-US" sz="3600" b="1" i="1" u="sng" dirty="0">
              <a:solidFill>
                <a:srgbClr val="FFFF00"/>
              </a:solidFill>
            </a:endParaRPr>
          </a:p>
        </p:txBody>
      </p:sp>
      <p:pic>
        <p:nvPicPr>
          <p:cNvPr id="2050" name="Picture 2" descr="image">
            <a:extLst>
              <a:ext uri="{FF2B5EF4-FFF2-40B4-BE49-F238E27FC236}">
                <a16:creationId xmlns:a16="http://schemas.microsoft.com/office/drawing/2014/main" id="{4FD59E30-A63F-9A9E-C579-32B730E8B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689"/>
            <a:ext cx="5834368" cy="22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52400" y="152400"/>
            <a:ext cx="8839200" cy="66294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r>
              <a:rPr lang="en-US" sz="3600" b="1" dirty="0">
                <a:ln w="10541" cmpd="sng">
                  <a:solidFill>
                    <a:schemeClr val="accent1">
                      <a:shade val="88000"/>
                      <a:satMod val="110000"/>
                    </a:schemeClr>
                  </a:solidFill>
                  <a:prstDash val="solid"/>
                </a:ln>
                <a:solidFill>
                  <a:schemeClr val="tx1"/>
                </a:solidFill>
              </a:rPr>
              <a:t>What is the DT: IDT ratio (2024-25) –</a:t>
            </a:r>
          </a:p>
          <a:p>
            <a:r>
              <a:rPr lang="en-US" sz="3600" b="1" dirty="0">
                <a:ln w="10541" cmpd="sng">
                  <a:solidFill>
                    <a:schemeClr val="accent1">
                      <a:shade val="88000"/>
                      <a:satMod val="110000"/>
                    </a:schemeClr>
                  </a:solidFill>
                  <a:prstDash val="solid"/>
                </a:ln>
                <a:solidFill>
                  <a:schemeClr val="tx1"/>
                </a:solidFill>
              </a:rPr>
              <a:t>Out of total tax revenue (Budgeted) for the year Rs. 38,40,170 (Revised 2023-24 34,37,211 Crore), expected indirect tax collection is ~ Rs. 16,23,744 crores </a:t>
            </a:r>
          </a:p>
          <a:p>
            <a:r>
              <a:rPr lang="en-US" sz="3600" b="1" dirty="0">
                <a:ln w="10541" cmpd="sng">
                  <a:solidFill>
                    <a:schemeClr val="accent1">
                      <a:shade val="88000"/>
                      <a:satMod val="110000"/>
                    </a:schemeClr>
                  </a:solidFill>
                  <a:prstDash val="solid"/>
                </a:ln>
                <a:solidFill>
                  <a:schemeClr val="tx1"/>
                </a:solidFill>
              </a:rPr>
              <a:t>(about 47.24%)</a:t>
            </a:r>
          </a:p>
          <a:p>
            <a:r>
              <a:rPr lang="en-US" sz="3600" b="1" dirty="0">
                <a:ln w="10541" cmpd="sng">
                  <a:solidFill>
                    <a:schemeClr val="accent1">
                      <a:shade val="88000"/>
                      <a:satMod val="110000"/>
                    </a:schemeClr>
                  </a:solidFill>
                  <a:prstDash val="solid"/>
                </a:ln>
                <a:solidFill>
                  <a:schemeClr val="tx1"/>
                </a:solidFill>
              </a:rPr>
              <a:t>(Revised 2023-24 ~ 43.17%)].</a:t>
            </a:r>
            <a:endParaRPr lang="en-IN" sz="3600" b="1" dirty="0">
              <a:ln w="10541" cmpd="sng">
                <a:solidFill>
                  <a:schemeClr val="accent1">
                    <a:shade val="88000"/>
                    <a:satMod val="110000"/>
                  </a:schemeClr>
                </a:solidFill>
                <a:prstDash val="solid"/>
              </a:ln>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B639A32-02CB-8AA5-7B6D-8ECD54E81C20}"/>
                  </a:ext>
                </a:extLst>
              </p14:cNvPr>
              <p14:cNvContentPartPr/>
              <p14:nvPr/>
            </p14:nvContentPartPr>
            <p14:xfrm>
              <a:off x="2392817" y="4233120"/>
              <a:ext cx="4316040" cy="948960"/>
            </p14:xfrm>
          </p:contentPart>
        </mc:Choice>
        <mc:Fallback xmlns="">
          <p:pic>
            <p:nvPicPr>
              <p:cNvPr id="4" name="Ink 3">
                <a:extLst>
                  <a:ext uri="{FF2B5EF4-FFF2-40B4-BE49-F238E27FC236}">
                    <a16:creationId xmlns:a16="http://schemas.microsoft.com/office/drawing/2014/main" id="{FB639A32-02CB-8AA5-7B6D-8ECD54E81C20}"/>
                  </a:ext>
                </a:extLst>
              </p:cNvPr>
              <p:cNvPicPr/>
              <p:nvPr/>
            </p:nvPicPr>
            <p:blipFill>
              <a:blip r:embed="rId4"/>
              <a:stretch>
                <a:fillRect/>
              </a:stretch>
            </p:blipFill>
            <p:spPr>
              <a:xfrm>
                <a:off x="2364375" y="4204680"/>
                <a:ext cx="4372925"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F7797EA-1B82-BD06-F5E4-7F5870D49ED6}"/>
                  </a:ext>
                </a:extLst>
              </p14:cNvPr>
              <p14:cNvContentPartPr/>
              <p14:nvPr/>
            </p14:nvContentPartPr>
            <p14:xfrm>
              <a:off x="5138177" y="4245360"/>
              <a:ext cx="390960" cy="119880"/>
            </p14:xfrm>
          </p:contentPart>
        </mc:Choice>
        <mc:Fallback xmlns="">
          <p:pic>
            <p:nvPicPr>
              <p:cNvPr id="5" name="Ink 4">
                <a:extLst>
                  <a:ext uri="{FF2B5EF4-FFF2-40B4-BE49-F238E27FC236}">
                    <a16:creationId xmlns:a16="http://schemas.microsoft.com/office/drawing/2014/main" id="{5F7797EA-1B82-BD06-F5E4-7F5870D49ED6}"/>
                  </a:ext>
                </a:extLst>
              </p:cNvPr>
              <p:cNvPicPr/>
              <p:nvPr/>
            </p:nvPicPr>
            <p:blipFill>
              <a:blip r:embed="rId6"/>
              <a:stretch>
                <a:fillRect/>
              </a:stretch>
            </p:blipFill>
            <p:spPr>
              <a:xfrm>
                <a:off x="5129177" y="4236720"/>
                <a:ext cx="408600" cy="137520"/>
              </a:xfrm>
              <a:prstGeom prst="rect">
                <a:avLst/>
              </a:prstGeom>
            </p:spPr>
          </p:pic>
        </mc:Fallback>
      </mc:AlternateContent>
    </p:spTree>
    <p:extLst>
      <p:ext uri="{BB962C8B-B14F-4D97-AF65-F5344CB8AC3E}">
        <p14:creationId xmlns:p14="http://schemas.microsoft.com/office/powerpoint/2010/main" val="35583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80">
                                          <p:stCondLst>
                                            <p:cond delay="0"/>
                                          </p:stCondLst>
                                        </p:cTn>
                                        <p:tgtEl>
                                          <p:spTgt spid="3">
                                            <p:txEl>
                                              <p:pRg st="4" end="4"/>
                                            </p:txEl>
                                          </p:spTgt>
                                        </p:tgtEl>
                                      </p:cBhvr>
                                    </p:animEffect>
                                    <p:anim calcmode="lin" valueType="num">
                                      <p:cBhvr>
                                        <p:cTn id="2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4" end="4"/>
                                            </p:txEl>
                                          </p:spTgt>
                                        </p:tgtEl>
                                      </p:cBhvr>
                                      <p:to x="100000" y="60000"/>
                                    </p:animScale>
                                    <p:animScale>
                                      <p:cBhvr>
                                        <p:cTn id="35" dur="166" decel="50000">
                                          <p:stCondLst>
                                            <p:cond delay="676"/>
                                          </p:stCondLst>
                                        </p:cTn>
                                        <p:tgtEl>
                                          <p:spTgt spid="3">
                                            <p:txEl>
                                              <p:pRg st="4" end="4"/>
                                            </p:txEl>
                                          </p:spTgt>
                                        </p:tgtEl>
                                      </p:cBhvr>
                                      <p:to x="100000" y="100000"/>
                                    </p:animScale>
                                    <p:animScale>
                                      <p:cBhvr>
                                        <p:cTn id="36" dur="26">
                                          <p:stCondLst>
                                            <p:cond delay="1312"/>
                                          </p:stCondLst>
                                        </p:cTn>
                                        <p:tgtEl>
                                          <p:spTgt spid="3">
                                            <p:txEl>
                                              <p:pRg st="4" end="4"/>
                                            </p:txEl>
                                          </p:spTgt>
                                        </p:tgtEl>
                                      </p:cBhvr>
                                      <p:to x="100000" y="80000"/>
                                    </p:animScale>
                                    <p:animScale>
                                      <p:cBhvr>
                                        <p:cTn id="37" dur="166" decel="50000">
                                          <p:stCondLst>
                                            <p:cond delay="1338"/>
                                          </p:stCondLst>
                                        </p:cTn>
                                        <p:tgtEl>
                                          <p:spTgt spid="3">
                                            <p:txEl>
                                              <p:pRg st="4" end="4"/>
                                            </p:txEl>
                                          </p:spTgt>
                                        </p:tgtEl>
                                      </p:cBhvr>
                                      <p:to x="100000" y="100000"/>
                                    </p:animScale>
                                    <p:animScale>
                                      <p:cBhvr>
                                        <p:cTn id="38" dur="26">
                                          <p:stCondLst>
                                            <p:cond delay="1642"/>
                                          </p:stCondLst>
                                        </p:cTn>
                                        <p:tgtEl>
                                          <p:spTgt spid="3">
                                            <p:txEl>
                                              <p:pRg st="4" end="4"/>
                                            </p:txEl>
                                          </p:spTgt>
                                        </p:tgtEl>
                                      </p:cBhvr>
                                      <p:to x="100000" y="90000"/>
                                    </p:animScale>
                                    <p:animScale>
                                      <p:cBhvr>
                                        <p:cTn id="39" dur="166" decel="50000">
                                          <p:stCondLst>
                                            <p:cond delay="1668"/>
                                          </p:stCondLst>
                                        </p:cTn>
                                        <p:tgtEl>
                                          <p:spTgt spid="3">
                                            <p:txEl>
                                              <p:pRg st="4" end="4"/>
                                            </p:txEl>
                                          </p:spTgt>
                                        </p:tgtEl>
                                      </p:cBhvr>
                                      <p:to x="100000" y="100000"/>
                                    </p:animScale>
                                    <p:animScale>
                                      <p:cBhvr>
                                        <p:cTn id="40" dur="26">
                                          <p:stCondLst>
                                            <p:cond delay="1808"/>
                                          </p:stCondLst>
                                        </p:cTn>
                                        <p:tgtEl>
                                          <p:spTgt spid="3">
                                            <p:txEl>
                                              <p:pRg st="4" end="4"/>
                                            </p:txEl>
                                          </p:spTgt>
                                        </p:tgtEl>
                                      </p:cBhvr>
                                      <p:to x="100000" y="95000"/>
                                    </p:animScale>
                                    <p:animScale>
                                      <p:cBhvr>
                                        <p:cTn id="41" dur="166" decel="50000">
                                          <p:stCondLst>
                                            <p:cond delay="1834"/>
                                          </p:stCondLst>
                                        </p:cTn>
                                        <p:tgtEl>
                                          <p:spTgt spid="3">
                                            <p:txEl>
                                              <p:pRg st="4" end="4"/>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157468" y="381000"/>
            <a:ext cx="8382000" cy="6248400"/>
          </a:xfrm>
        </p:spPr>
        <p:txBody>
          <a:bodyPr>
            <a:normAutofit fontScale="62500" lnSpcReduction="20000"/>
          </a:bodyPr>
          <a:lstStyle/>
          <a:p>
            <a:pPr algn="just"/>
            <a:r>
              <a:rPr lang="en-US" sz="3600" b="1" dirty="0">
                <a:solidFill>
                  <a:srgbClr val="FFFF00"/>
                </a:solidFill>
              </a:rPr>
              <a:t>Clause 142 –</a:t>
            </a:r>
          </a:p>
          <a:p>
            <a:pPr algn="just"/>
            <a:endParaRPr lang="en-US" sz="3600" b="1" dirty="0">
              <a:solidFill>
                <a:srgbClr val="FFFF00"/>
              </a:solidFill>
            </a:endParaRPr>
          </a:p>
          <a:p>
            <a:pPr algn="just"/>
            <a:r>
              <a:rPr lang="en-US" sz="3600" b="1" dirty="0">
                <a:solidFill>
                  <a:srgbClr val="FFFF00"/>
                </a:solidFill>
              </a:rPr>
              <a:t>GST Mini </a:t>
            </a:r>
            <a:r>
              <a:rPr lang="en-US" sz="3600" b="1" dirty="0" err="1">
                <a:solidFill>
                  <a:srgbClr val="FFFF00"/>
                </a:solidFill>
              </a:rPr>
              <a:t>Samadhan</a:t>
            </a:r>
            <a:r>
              <a:rPr lang="en-US" sz="3600" b="1" dirty="0">
                <a:solidFill>
                  <a:srgbClr val="FFFF00"/>
                </a:solidFill>
              </a:rPr>
              <a:t> scheme -</a:t>
            </a:r>
          </a:p>
          <a:p>
            <a:pPr algn="just"/>
            <a:endParaRPr lang="en-US" sz="3600" b="1" dirty="0">
              <a:solidFill>
                <a:srgbClr val="FFFF00"/>
              </a:solidFill>
            </a:endParaRPr>
          </a:p>
          <a:p>
            <a:pPr algn="just"/>
            <a:r>
              <a:rPr lang="en-US" sz="3600" b="1" dirty="0">
                <a:solidFill>
                  <a:srgbClr val="FFFF00"/>
                </a:solidFill>
              </a:rPr>
              <a:t>Tax payable as per </a:t>
            </a:r>
          </a:p>
          <a:p>
            <a:pPr algn="just"/>
            <a:r>
              <a:rPr lang="en-US" sz="3600" b="1" dirty="0">
                <a:solidFill>
                  <a:srgbClr val="FFFF00"/>
                </a:solidFill>
              </a:rPr>
              <a:t>(a) a notice issued under sub-section (1) of section 73 or a statement issued under sub-section (3) of section 73, and where no order under sub-section (9) of section 73 has been issued; or </a:t>
            </a:r>
          </a:p>
          <a:p>
            <a:pPr algn="just"/>
            <a:r>
              <a:rPr lang="en-US" sz="3600" b="1" dirty="0">
                <a:solidFill>
                  <a:srgbClr val="FFFF00"/>
                </a:solidFill>
              </a:rPr>
              <a:t>(b) an order passed under sub-section (9) of section 73, and where no order under sub-section (11) of section 107 or sub-section (1) of section 108 has been passed; or </a:t>
            </a:r>
          </a:p>
          <a:p>
            <a:pPr algn="just"/>
            <a:r>
              <a:rPr lang="en-US" sz="3600" b="1" dirty="0">
                <a:solidFill>
                  <a:srgbClr val="FFFF00"/>
                </a:solidFill>
              </a:rPr>
              <a:t>(c) an order passed under sub-section (11) of section 107 or sub-section (1) of section 108, and where no order under sub-section (1) of section 113 has been passed,  </a:t>
            </a:r>
          </a:p>
          <a:p>
            <a:pPr marL="571500" indent="-571500" algn="just">
              <a:buFontTx/>
              <a:buChar char="-"/>
            </a:pPr>
            <a:r>
              <a:rPr lang="en-US" sz="3600" b="1" dirty="0">
                <a:solidFill>
                  <a:srgbClr val="FFFF00"/>
                </a:solidFill>
              </a:rPr>
              <a:t>pertaining to the period from 1st July, 2017 to 31st March, 2020, or a part thereof </a:t>
            </a:r>
          </a:p>
          <a:p>
            <a:pPr marL="571500" indent="-571500" algn="just">
              <a:buFontTx/>
              <a:buChar char="-"/>
            </a:pPr>
            <a:r>
              <a:rPr lang="en-US" sz="3600" b="1" dirty="0">
                <a:solidFill>
                  <a:srgbClr val="FFFF00"/>
                </a:solidFill>
              </a:rPr>
              <a:t>Pay only the Tax – All interest and Penalty waived</a:t>
            </a:r>
          </a:p>
        </p:txBody>
      </p:sp>
    </p:spTree>
    <p:extLst>
      <p:ext uri="{BB962C8B-B14F-4D97-AF65-F5344CB8AC3E}">
        <p14:creationId xmlns:p14="http://schemas.microsoft.com/office/powerpoint/2010/main" val="27758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610600" cy="6096000"/>
          </a:xfrm>
        </p:spPr>
        <p:txBody>
          <a:bodyPr>
            <a:normAutofit/>
          </a:bodyPr>
          <a:lstStyle/>
          <a:p>
            <a:pPr algn="just"/>
            <a:endParaRPr lang="en-US" b="1" dirty="0">
              <a:solidFill>
                <a:schemeClr val="bg1"/>
              </a:solidFill>
            </a:endParaRPr>
          </a:p>
          <a:p>
            <a:pPr marL="457200" indent="-457200" algn="just">
              <a:buFont typeface="Wingdings" panose="05000000000000000000" pitchFamily="2" charset="2"/>
              <a:buChar char="Ø"/>
            </a:pPr>
            <a:r>
              <a:rPr lang="en-US" sz="3000" b="1" dirty="0">
                <a:solidFill>
                  <a:schemeClr val="bg1"/>
                </a:solidFill>
              </a:rPr>
              <a:t>What about popular requests of entire Real Estate industry on revisiting valuation / deemed valuation? (Ref: Notification No 11/2017 CT – R, Decision of Hon’ble Gujarat HC in Re: Munjal Manish Bhai Bhat case)</a:t>
            </a:r>
          </a:p>
        </p:txBody>
      </p:sp>
      <p:pic>
        <p:nvPicPr>
          <p:cNvPr id="4098" name="Picture 2" descr="Image result for finger on nose emoji">
            <a:extLst>
              <a:ext uri="{FF2B5EF4-FFF2-40B4-BE49-F238E27FC236}">
                <a16:creationId xmlns:a16="http://schemas.microsoft.com/office/drawing/2014/main" id="{90AC76A5-37B6-48E0-9C91-94EDEEE32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15840"/>
            <a:ext cx="3962400"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610600" cy="6096000"/>
          </a:xfrm>
        </p:spPr>
        <p:txBody>
          <a:bodyPr>
            <a:normAutofit/>
          </a:bodyPr>
          <a:lstStyle/>
          <a:p>
            <a:pPr marL="457200" indent="-457200" algn="just">
              <a:buFont typeface="Wingdings" panose="05000000000000000000" pitchFamily="2" charset="2"/>
              <a:buChar char="Ø"/>
            </a:pPr>
            <a:r>
              <a:rPr lang="en-US" sz="2400" b="1" dirty="0">
                <a:solidFill>
                  <a:schemeClr val="bg1"/>
                </a:solidFill>
              </a:rPr>
              <a:t>What about bringing in the (effective) GST Appellate Tribunal mechanism as about 7 years passed already from the date of introducing GST in India?</a:t>
            </a:r>
          </a:p>
          <a:p>
            <a:pPr marL="457200" indent="-457200" algn="just">
              <a:buFont typeface="Wingdings" panose="05000000000000000000" pitchFamily="2" charset="2"/>
              <a:buChar char="Ø"/>
            </a:pPr>
            <a:r>
              <a:rPr lang="en-US" sz="2400" b="1" dirty="0">
                <a:solidFill>
                  <a:schemeClr val="bg1"/>
                </a:solidFill>
              </a:rPr>
              <a:t>Last night (31 07 2024) Notification issued –</a:t>
            </a:r>
          </a:p>
          <a:p>
            <a:pPr marL="457200" indent="-457200" algn="just">
              <a:buFont typeface="Wingdings" panose="05000000000000000000" pitchFamily="2" charset="2"/>
              <a:buChar char="Ø"/>
            </a:pPr>
            <a:endParaRPr lang="en-US" sz="3000" b="1" dirty="0">
              <a:solidFill>
                <a:schemeClr val="bg1"/>
              </a:solidFill>
            </a:endParaRPr>
          </a:p>
          <a:p>
            <a:pPr marL="457200" indent="-457200" algn="just">
              <a:buFont typeface="Wingdings" panose="05000000000000000000" pitchFamily="2" charset="2"/>
              <a:buChar char="Ø"/>
            </a:pPr>
            <a:endParaRPr lang="en-US" sz="3000" b="1" dirty="0">
              <a:solidFill>
                <a:schemeClr val="bg1"/>
              </a:solidFill>
            </a:endParaRPr>
          </a:p>
        </p:txBody>
      </p:sp>
      <p:pic>
        <p:nvPicPr>
          <p:cNvPr id="5" name="Picture 4">
            <a:extLst>
              <a:ext uri="{FF2B5EF4-FFF2-40B4-BE49-F238E27FC236}">
                <a16:creationId xmlns:a16="http://schemas.microsoft.com/office/drawing/2014/main" id="{A639613A-FEA1-68AF-C4B6-964BE8C8315F}"/>
              </a:ext>
            </a:extLst>
          </p:cNvPr>
          <p:cNvPicPr>
            <a:picLocks noChangeAspect="1"/>
          </p:cNvPicPr>
          <p:nvPr/>
        </p:nvPicPr>
        <p:blipFill>
          <a:blip r:embed="rId2"/>
          <a:stretch>
            <a:fillRect/>
          </a:stretch>
        </p:blipFill>
        <p:spPr>
          <a:xfrm>
            <a:off x="406706" y="1981200"/>
            <a:ext cx="8458200" cy="4724400"/>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0F67258-7601-2009-F752-1B7BFFB0C764}"/>
                  </a:ext>
                </a:extLst>
              </p14:cNvPr>
              <p14:cNvContentPartPr/>
              <p14:nvPr/>
            </p14:nvContentPartPr>
            <p14:xfrm>
              <a:off x="600982" y="4724400"/>
              <a:ext cx="384480" cy="33840"/>
            </p14:xfrm>
          </p:contentPart>
        </mc:Choice>
        <mc:Fallback>
          <p:pic>
            <p:nvPicPr>
              <p:cNvPr id="6" name="Ink 5">
                <a:extLst>
                  <a:ext uri="{FF2B5EF4-FFF2-40B4-BE49-F238E27FC236}">
                    <a16:creationId xmlns:a16="http://schemas.microsoft.com/office/drawing/2014/main" id="{20F67258-7601-2009-F752-1B7BFFB0C764}"/>
                  </a:ext>
                </a:extLst>
              </p:cNvPr>
              <p:cNvPicPr/>
              <p:nvPr/>
            </p:nvPicPr>
            <p:blipFill>
              <a:blip r:embed="rId4"/>
              <a:stretch>
                <a:fillRect/>
              </a:stretch>
            </p:blipFill>
            <p:spPr>
              <a:xfrm>
                <a:off x="592342" y="4715400"/>
                <a:ext cx="402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4CDCBBD5-1E7A-C47E-D5D8-5AEC0002C658}"/>
                  </a:ext>
                </a:extLst>
              </p14:cNvPr>
              <p14:cNvContentPartPr/>
              <p14:nvPr/>
            </p14:nvContentPartPr>
            <p14:xfrm>
              <a:off x="7299000" y="4572000"/>
              <a:ext cx="1387800" cy="34560"/>
            </p14:xfrm>
          </p:contentPart>
        </mc:Choice>
        <mc:Fallback>
          <p:pic>
            <p:nvPicPr>
              <p:cNvPr id="7" name="Ink 6">
                <a:extLst>
                  <a:ext uri="{FF2B5EF4-FFF2-40B4-BE49-F238E27FC236}">
                    <a16:creationId xmlns:a16="http://schemas.microsoft.com/office/drawing/2014/main" id="{4CDCBBD5-1E7A-C47E-D5D8-5AEC0002C658}"/>
                  </a:ext>
                </a:extLst>
              </p:cNvPr>
              <p:cNvPicPr/>
              <p:nvPr/>
            </p:nvPicPr>
            <p:blipFill>
              <a:blip r:embed="rId6"/>
              <a:stretch>
                <a:fillRect/>
              </a:stretch>
            </p:blipFill>
            <p:spPr>
              <a:xfrm>
                <a:off x="7290000" y="4563360"/>
                <a:ext cx="1405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BE4EF5F8-87F3-C2BE-1447-CC877153C187}"/>
                  </a:ext>
                </a:extLst>
              </p14:cNvPr>
              <p14:cNvContentPartPr/>
              <p14:nvPr/>
            </p14:nvContentPartPr>
            <p14:xfrm>
              <a:off x="969510" y="561513"/>
              <a:ext cx="360" cy="360"/>
            </p14:xfrm>
          </p:contentPart>
        </mc:Choice>
        <mc:Fallback>
          <p:pic>
            <p:nvPicPr>
              <p:cNvPr id="8" name="Ink 7">
                <a:extLst>
                  <a:ext uri="{FF2B5EF4-FFF2-40B4-BE49-F238E27FC236}">
                    <a16:creationId xmlns:a16="http://schemas.microsoft.com/office/drawing/2014/main" id="{BE4EF5F8-87F3-C2BE-1447-CC877153C187}"/>
                  </a:ext>
                </a:extLst>
              </p:cNvPr>
              <p:cNvPicPr/>
              <p:nvPr/>
            </p:nvPicPr>
            <p:blipFill>
              <a:blip r:embed="rId8"/>
              <a:stretch>
                <a:fillRect/>
              </a:stretch>
            </p:blipFill>
            <p:spPr>
              <a:xfrm>
                <a:off x="960870" y="552513"/>
                <a:ext cx="18000" cy="18000"/>
              </a:xfrm>
              <a:prstGeom prst="rect">
                <a:avLst/>
              </a:prstGeom>
            </p:spPr>
          </p:pic>
        </mc:Fallback>
      </mc:AlternateContent>
    </p:spTree>
    <p:extLst>
      <p:ext uri="{BB962C8B-B14F-4D97-AF65-F5344CB8AC3E}">
        <p14:creationId xmlns:p14="http://schemas.microsoft.com/office/powerpoint/2010/main" val="22088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610600" cy="6096000"/>
          </a:xfrm>
        </p:spPr>
        <p:txBody>
          <a:bodyPr>
            <a:normAutofit/>
          </a:bodyPr>
          <a:lstStyle/>
          <a:p>
            <a:pPr algn="just"/>
            <a:endParaRPr lang="en-US" b="1" dirty="0">
              <a:solidFill>
                <a:schemeClr val="bg1"/>
              </a:solidFill>
            </a:endParaRPr>
          </a:p>
          <a:p>
            <a:pPr marL="457200" indent="-457200" algn="just">
              <a:buFont typeface="Wingdings" panose="05000000000000000000" pitchFamily="2" charset="2"/>
              <a:buChar char="Ø"/>
            </a:pPr>
            <a:r>
              <a:rPr lang="en-US" sz="2800" b="1" dirty="0">
                <a:solidFill>
                  <a:schemeClr val="bg1"/>
                </a:solidFill>
              </a:rPr>
              <a:t>What about popular requests on perfect SOP to be advised to field formation in case of Alleging Ineligible ITC to buyer citing absence of due references caused by seller in former’s GSTR 2B? (Ref: Sec 16 (4) of the Act and Decision of Hon’ble Madras HC in Re: DY </a:t>
            </a:r>
            <a:r>
              <a:rPr lang="en-US" sz="2800" b="1" dirty="0" err="1">
                <a:solidFill>
                  <a:schemeClr val="bg1"/>
                </a:solidFill>
              </a:rPr>
              <a:t>Beathel</a:t>
            </a:r>
            <a:r>
              <a:rPr lang="en-US" sz="2800" b="1" dirty="0">
                <a:solidFill>
                  <a:schemeClr val="bg1"/>
                </a:solidFill>
              </a:rPr>
              <a:t> Enterprises case, Hon’ble Kerala High Court in Re: </a:t>
            </a:r>
            <a:r>
              <a:rPr lang="en-US" sz="2800" b="1" dirty="0" err="1">
                <a:solidFill>
                  <a:schemeClr val="bg1"/>
                </a:solidFill>
              </a:rPr>
              <a:t>Goparaj</a:t>
            </a:r>
            <a:r>
              <a:rPr lang="en-US" sz="2800" b="1" dirty="0">
                <a:solidFill>
                  <a:schemeClr val="bg1"/>
                </a:solidFill>
              </a:rPr>
              <a:t> </a:t>
            </a:r>
            <a:r>
              <a:rPr lang="en-US" sz="2800" b="1" dirty="0" err="1">
                <a:solidFill>
                  <a:schemeClr val="bg1"/>
                </a:solidFill>
              </a:rPr>
              <a:t>Gopalakrishna</a:t>
            </a:r>
            <a:r>
              <a:rPr lang="en-US" sz="2800" b="1" dirty="0">
                <a:solidFill>
                  <a:schemeClr val="bg1"/>
                </a:solidFill>
              </a:rPr>
              <a:t> Pillai - 2023)</a:t>
            </a:r>
          </a:p>
          <a:p>
            <a:pPr algn="just"/>
            <a:r>
              <a:rPr lang="en-US" sz="2800" b="1" dirty="0">
                <a:solidFill>
                  <a:schemeClr val="bg1"/>
                </a:solidFill>
              </a:rPr>
              <a:t># But, Cannot ignore decision of Hon’ble Patna High Court in the case of Aastha Enterprises Vs State of Bihar (2023) too!</a:t>
            </a:r>
          </a:p>
        </p:txBody>
      </p:sp>
      <p:pic>
        <p:nvPicPr>
          <p:cNvPr id="4098" name="Picture 2" descr="Image result for finger on nose emoji">
            <a:extLst>
              <a:ext uri="{FF2B5EF4-FFF2-40B4-BE49-F238E27FC236}">
                <a16:creationId xmlns:a16="http://schemas.microsoft.com/office/drawing/2014/main" id="{90AC76A5-37B6-48E0-9C91-94EDEEE32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3429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610600" cy="6096000"/>
          </a:xfrm>
        </p:spPr>
        <p:txBody>
          <a:bodyPr>
            <a:normAutofit/>
          </a:bodyPr>
          <a:lstStyle/>
          <a:p>
            <a:pPr algn="just"/>
            <a:endParaRPr lang="en-US" b="1" dirty="0">
              <a:solidFill>
                <a:schemeClr val="bg1"/>
              </a:solidFill>
            </a:endParaRPr>
          </a:p>
          <a:p>
            <a:pPr marL="457200" indent="-457200" algn="just">
              <a:buFont typeface="Wingdings" panose="05000000000000000000" pitchFamily="2" charset="2"/>
              <a:buChar char="Ø"/>
            </a:pPr>
            <a:r>
              <a:rPr lang="en-US" sz="2800" b="1" dirty="0">
                <a:solidFill>
                  <a:schemeClr val="bg1"/>
                </a:solidFill>
              </a:rPr>
              <a:t>What about popular requests on perfect SOP to be advised to the field formations in case of Overlapping Enquiries by multiple investigation agencies (in respect of same tax periods) and/or digitized sharing of given inputs?</a:t>
            </a:r>
          </a:p>
        </p:txBody>
      </p:sp>
      <p:pic>
        <p:nvPicPr>
          <p:cNvPr id="4098" name="Picture 2" descr="Image result for finger on nose emoji">
            <a:extLst>
              <a:ext uri="{FF2B5EF4-FFF2-40B4-BE49-F238E27FC236}">
                <a16:creationId xmlns:a16="http://schemas.microsoft.com/office/drawing/2014/main" id="{90AC76A5-37B6-48E0-9C91-94EDEEE32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3429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normAutofit/>
          </a:bodyPr>
          <a:lstStyle/>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a:p>
            <a:r>
              <a:rPr lang="en-US" sz="3600" b="1" dirty="0">
                <a:solidFill>
                  <a:srgbClr val="FFFF00"/>
                </a:solidFill>
              </a:rPr>
              <a:t>Customs Related Amendments</a:t>
            </a:r>
          </a:p>
          <a:p>
            <a:pPr algn="l"/>
            <a:endParaRPr lang="en-US" sz="3600" b="1" dirty="0">
              <a:solidFill>
                <a:srgbClr val="FFFF00"/>
              </a:solidFill>
            </a:endParaRPr>
          </a:p>
        </p:txBody>
      </p:sp>
    </p:spTree>
    <p:extLst>
      <p:ext uri="{BB962C8B-B14F-4D97-AF65-F5344CB8AC3E}">
        <p14:creationId xmlns:p14="http://schemas.microsoft.com/office/powerpoint/2010/main" val="21755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a:bodyPr>
          <a:lstStyle/>
          <a:p>
            <a:pPr algn="just"/>
            <a:r>
              <a:rPr lang="en-US" b="1" dirty="0">
                <a:solidFill>
                  <a:srgbClr val="FFFF00"/>
                </a:solidFill>
              </a:rPr>
              <a:t>Cl. No 100 – </a:t>
            </a:r>
          </a:p>
          <a:p>
            <a:pPr algn="just"/>
            <a:r>
              <a:rPr lang="en-US" b="1" dirty="0">
                <a:solidFill>
                  <a:srgbClr val="FFFF00"/>
                </a:solidFill>
              </a:rPr>
              <a:t>Section 28 DA is being amended to enable the acceptance of different types of proof of origin provided in trade agreements in order to align the said section with new trade agreements, which provide for self-certification.</a:t>
            </a:r>
          </a:p>
          <a:p>
            <a:pPr algn="just"/>
            <a:br>
              <a:rPr lang="en-US" b="1" dirty="0">
                <a:solidFill>
                  <a:srgbClr val="FFFF00"/>
                </a:solidFill>
              </a:rPr>
            </a:br>
            <a:r>
              <a:rPr lang="en-US" b="1" dirty="0">
                <a:solidFill>
                  <a:srgbClr val="FFFF00"/>
                </a:solidFill>
              </a:rPr>
              <a:t>Note the Reason.</a:t>
            </a:r>
            <a:endParaRPr lang="en-US" sz="3600" b="1" dirty="0">
              <a:solidFill>
                <a:srgbClr val="FFFF00"/>
              </a:solidFill>
            </a:endParaRPr>
          </a:p>
          <a:p>
            <a:pPr algn="just"/>
            <a:endParaRPr lang="en-US" sz="3600" b="1" dirty="0">
              <a:solidFill>
                <a:srgbClr val="FFFF00"/>
              </a:solidFill>
            </a:endParaRPr>
          </a:p>
        </p:txBody>
      </p:sp>
      <p:pic>
        <p:nvPicPr>
          <p:cNvPr id="4098" name="Picture 2" descr="What Does Customs Clearance Mean?">
            <a:extLst>
              <a:ext uri="{FF2B5EF4-FFF2-40B4-BE49-F238E27FC236}">
                <a16:creationId xmlns:a16="http://schemas.microsoft.com/office/drawing/2014/main" id="{D026CA7C-C8E6-AB4B-2B8F-9DE244E5F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4988"/>
            <a:ext cx="4572000" cy="251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9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a:bodyPr>
          <a:lstStyle/>
          <a:p>
            <a:pPr algn="just"/>
            <a:endParaRPr lang="en-US" sz="3600" b="1" dirty="0">
              <a:solidFill>
                <a:srgbClr val="FFFF00"/>
              </a:solidFill>
            </a:endParaRPr>
          </a:p>
          <a:p>
            <a:pPr algn="just"/>
            <a:r>
              <a:rPr lang="en-US" b="1" dirty="0">
                <a:solidFill>
                  <a:srgbClr val="FFFF00"/>
                </a:solidFill>
              </a:rPr>
              <a:t>Cl. No 101 – </a:t>
            </a:r>
          </a:p>
          <a:p>
            <a:pPr algn="just"/>
            <a:endParaRPr lang="en-US" b="1" dirty="0">
              <a:solidFill>
                <a:srgbClr val="FFFF00"/>
              </a:solidFill>
            </a:endParaRPr>
          </a:p>
          <a:p>
            <a:pPr algn="just"/>
            <a:r>
              <a:rPr lang="en-US" b="1" dirty="0">
                <a:solidFill>
                  <a:srgbClr val="FFFF00"/>
                </a:solidFill>
              </a:rPr>
              <a:t>A proviso to sub-section (1) of Section 65 is being inserted to empower the Central Government to specify certain manufacturing and other operations in relation to a class of goods that shall not be permitted in a warehouse</a:t>
            </a:r>
            <a:br>
              <a:rPr lang="en-US" b="1" dirty="0">
                <a:solidFill>
                  <a:srgbClr val="FFFF00"/>
                </a:solidFill>
              </a:rPr>
            </a:br>
            <a:endParaRPr lang="en-US" b="1" dirty="0">
              <a:solidFill>
                <a:srgbClr val="FFFF00"/>
              </a:solidFill>
            </a:endParaRPr>
          </a:p>
          <a:p>
            <a:pPr algn="just"/>
            <a:r>
              <a:rPr lang="en-US" b="1" dirty="0">
                <a:solidFill>
                  <a:srgbClr val="FFFF00"/>
                </a:solidFill>
              </a:rPr>
              <a:t>Note the Reason.</a:t>
            </a:r>
            <a:endParaRPr lang="en-US" sz="3600" b="1" dirty="0">
              <a:solidFill>
                <a:srgbClr val="FFFF00"/>
              </a:solidFill>
            </a:endParaRPr>
          </a:p>
          <a:p>
            <a:pPr algn="just"/>
            <a:endParaRPr lang="en-US" sz="3600" b="1" dirty="0">
              <a:solidFill>
                <a:srgbClr val="FFFF00"/>
              </a:solidFill>
            </a:endParaRPr>
          </a:p>
        </p:txBody>
      </p:sp>
      <p:pic>
        <p:nvPicPr>
          <p:cNvPr id="5122" name="Picture 2" descr="What Does Customs Clearance Mean?">
            <a:extLst>
              <a:ext uri="{FF2B5EF4-FFF2-40B4-BE49-F238E27FC236}">
                <a16:creationId xmlns:a16="http://schemas.microsoft.com/office/drawing/2014/main" id="{2DA6B1EA-1AC2-81C1-9DEF-ED8D86B32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2588"/>
            <a:ext cx="5562600" cy="187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a:bodyPr>
          <a:lstStyle/>
          <a:p>
            <a:pPr algn="just"/>
            <a:endParaRPr lang="en-US" sz="3600" b="1" dirty="0">
              <a:solidFill>
                <a:srgbClr val="FFFF00"/>
              </a:solidFill>
            </a:endParaRPr>
          </a:p>
          <a:p>
            <a:pPr algn="just"/>
            <a:r>
              <a:rPr lang="en-US" b="1" dirty="0">
                <a:solidFill>
                  <a:srgbClr val="FFFF00"/>
                </a:solidFill>
              </a:rPr>
              <a:t>Cl No 102</a:t>
            </a:r>
          </a:p>
          <a:p>
            <a:pPr algn="just"/>
            <a:endParaRPr lang="en-US" b="1" dirty="0">
              <a:solidFill>
                <a:srgbClr val="FFFF00"/>
              </a:solidFill>
            </a:endParaRPr>
          </a:p>
          <a:p>
            <a:pPr algn="just"/>
            <a:endParaRPr lang="en-US" b="1" dirty="0">
              <a:solidFill>
                <a:srgbClr val="FFFF00"/>
              </a:solidFill>
            </a:endParaRPr>
          </a:p>
          <a:p>
            <a:pPr algn="just"/>
            <a:r>
              <a:rPr lang="en-US" b="1" dirty="0">
                <a:solidFill>
                  <a:srgbClr val="FFFF00"/>
                </a:solidFill>
              </a:rPr>
              <a:t>Section 143AA of the Customs Act is being amended by substituting the expression "a class of importers or exporters" with "a class of importers or exporters or any other persons" for the purpose of facilitating trade</a:t>
            </a:r>
            <a:endParaRPr lang="en-US" sz="3600" b="1" dirty="0">
              <a:solidFill>
                <a:srgbClr val="FFFF00"/>
              </a:solidFill>
            </a:endParaRPr>
          </a:p>
          <a:p>
            <a:pPr algn="just"/>
            <a:endParaRPr lang="en-US" sz="3600" b="1" dirty="0">
              <a:solidFill>
                <a:srgbClr val="FFFF00"/>
              </a:solidFill>
            </a:endParaRPr>
          </a:p>
        </p:txBody>
      </p:sp>
      <p:pic>
        <p:nvPicPr>
          <p:cNvPr id="6146" name="Picture 2" descr="Customs,Service,Concept.,Customs,Declaration,Clearance.,Customs,Goods,Registration.,Cargo">
            <a:extLst>
              <a:ext uri="{FF2B5EF4-FFF2-40B4-BE49-F238E27FC236}">
                <a16:creationId xmlns:a16="http://schemas.microsoft.com/office/drawing/2014/main" id="{36E78655-D488-2FDD-E20A-25DBFBD39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9413"/>
            <a:ext cx="563880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a:bodyPr>
          <a:lstStyle/>
          <a:p>
            <a:pPr algn="just"/>
            <a:endParaRPr lang="en-US" sz="3600" b="1" dirty="0">
              <a:solidFill>
                <a:srgbClr val="FFFF00"/>
              </a:solidFill>
            </a:endParaRPr>
          </a:p>
          <a:p>
            <a:pPr algn="just"/>
            <a:r>
              <a:rPr lang="en-US" b="1" dirty="0">
                <a:solidFill>
                  <a:srgbClr val="FFFF00"/>
                </a:solidFill>
              </a:rPr>
              <a:t>Cl No 102</a:t>
            </a:r>
          </a:p>
          <a:p>
            <a:pPr algn="just"/>
            <a:endParaRPr lang="en-US" b="1" dirty="0">
              <a:solidFill>
                <a:srgbClr val="FFFF00"/>
              </a:solidFill>
            </a:endParaRPr>
          </a:p>
          <a:p>
            <a:pPr algn="just"/>
            <a:endParaRPr lang="en-US" b="1" dirty="0">
              <a:solidFill>
                <a:srgbClr val="FFFF00"/>
              </a:solidFill>
            </a:endParaRPr>
          </a:p>
          <a:p>
            <a:pPr algn="just"/>
            <a:r>
              <a:rPr lang="en-US" b="1" dirty="0">
                <a:solidFill>
                  <a:srgbClr val="FFFF00"/>
                </a:solidFill>
              </a:rPr>
              <a:t>Section 143AA of the Customs Act is being amended by substituting the expression "a class of importers or exporters" with "a class of importers or exporters or any other persons" for the purpose of facilitating trade</a:t>
            </a:r>
            <a:endParaRPr lang="en-US" sz="3600" b="1" dirty="0">
              <a:solidFill>
                <a:srgbClr val="FFFF00"/>
              </a:solidFill>
            </a:endParaRPr>
          </a:p>
          <a:p>
            <a:pPr algn="just"/>
            <a:endParaRPr lang="en-US" sz="3600" b="1" dirty="0">
              <a:solidFill>
                <a:srgbClr val="FFFF00"/>
              </a:solidFill>
            </a:endParaRPr>
          </a:p>
        </p:txBody>
      </p:sp>
      <p:pic>
        <p:nvPicPr>
          <p:cNvPr id="7170" name="Picture 2" descr="Hugging Hands Vector Art, Icons, and Graphics for Free Download">
            <a:extLst>
              <a:ext uri="{FF2B5EF4-FFF2-40B4-BE49-F238E27FC236}">
                <a16:creationId xmlns:a16="http://schemas.microsoft.com/office/drawing/2014/main" id="{01EB7C42-BA42-090D-7333-4C47BF1DD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3349"/>
            <a:ext cx="5334000" cy="278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normAutofit/>
          </a:bodyPr>
          <a:lstStyle/>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a:p>
            <a:endParaRPr lang="en-US" sz="3600" b="1" dirty="0">
              <a:solidFill>
                <a:srgbClr val="FFFF00"/>
              </a:solidFill>
            </a:endParaRPr>
          </a:p>
          <a:p>
            <a:pPr algn="l"/>
            <a:endParaRPr lang="en-US" sz="3600" b="1" dirty="0">
              <a:solidFill>
                <a:srgbClr val="FFFF00"/>
              </a:solidFill>
            </a:endParaRPr>
          </a:p>
        </p:txBody>
      </p:sp>
      <p:pic>
        <p:nvPicPr>
          <p:cNvPr id="5" name="Picture 4">
            <a:extLst>
              <a:ext uri="{FF2B5EF4-FFF2-40B4-BE49-F238E27FC236}">
                <a16:creationId xmlns:a16="http://schemas.microsoft.com/office/drawing/2014/main" id="{B8FA2B59-A545-7030-94F0-D3A590C2D444}"/>
              </a:ext>
            </a:extLst>
          </p:cNvPr>
          <p:cNvPicPr>
            <a:picLocks noChangeAspect="1"/>
          </p:cNvPicPr>
          <p:nvPr/>
        </p:nvPicPr>
        <p:blipFill>
          <a:blip r:embed="rId2"/>
          <a:stretch>
            <a:fillRect/>
          </a:stretch>
        </p:blipFill>
        <p:spPr>
          <a:xfrm>
            <a:off x="113422" y="152401"/>
            <a:ext cx="8954378" cy="6634862"/>
          </a:xfrm>
          <a:prstGeom prst="rect">
            <a:avLst/>
          </a:prstGeom>
        </p:spPr>
      </p:pic>
      <p:sp>
        <p:nvSpPr>
          <p:cNvPr id="4" name="Rectangle: Rounded Corners 3">
            <a:extLst>
              <a:ext uri="{FF2B5EF4-FFF2-40B4-BE49-F238E27FC236}">
                <a16:creationId xmlns:a16="http://schemas.microsoft.com/office/drawing/2014/main" id="{94BBD2FB-B7D9-81B2-4BCF-0767A6FB48F1}"/>
              </a:ext>
            </a:extLst>
          </p:cNvPr>
          <p:cNvSpPr/>
          <p:nvPr/>
        </p:nvSpPr>
        <p:spPr>
          <a:xfrm>
            <a:off x="2438400" y="1602932"/>
            <a:ext cx="1219200" cy="373380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6AB132A2-5936-3C1E-7512-4049A76E508A}"/>
              </a:ext>
            </a:extLst>
          </p:cNvPr>
          <p:cNvSpPr/>
          <p:nvPr/>
        </p:nvSpPr>
        <p:spPr>
          <a:xfrm>
            <a:off x="5475516" y="1562100"/>
            <a:ext cx="2982684" cy="373380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698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400799"/>
          </a:xfrm>
        </p:spPr>
        <p:txBody>
          <a:bodyPr>
            <a:normAutofit/>
          </a:bodyPr>
          <a:lstStyle/>
          <a:p>
            <a:pPr algn="just"/>
            <a:endParaRPr lang="en-US" sz="3600" b="1" dirty="0">
              <a:solidFill>
                <a:srgbClr val="FFFF00"/>
              </a:solidFill>
            </a:endParaRPr>
          </a:p>
          <a:p>
            <a:pPr algn="just"/>
            <a:r>
              <a:rPr lang="en-US" b="1" dirty="0">
                <a:solidFill>
                  <a:srgbClr val="FFFF00"/>
                </a:solidFill>
              </a:rPr>
              <a:t>Cl No 104</a:t>
            </a:r>
          </a:p>
          <a:p>
            <a:pPr algn="just"/>
            <a:endParaRPr lang="en-US" b="1" dirty="0">
              <a:solidFill>
                <a:srgbClr val="FFFF00"/>
              </a:solidFill>
            </a:endParaRPr>
          </a:p>
          <a:p>
            <a:pPr algn="just"/>
            <a:endParaRPr lang="en-US" b="1" dirty="0">
              <a:solidFill>
                <a:srgbClr val="FFFF00"/>
              </a:solidFill>
            </a:endParaRPr>
          </a:p>
          <a:p>
            <a:pPr algn="just"/>
            <a:r>
              <a:rPr lang="en-US" b="1" dirty="0">
                <a:solidFill>
                  <a:srgbClr val="FFFF00"/>
                </a:solidFill>
              </a:rPr>
              <a:t>Based on the recommendation of the GST Council in its 53rd meeting, </a:t>
            </a:r>
            <a:r>
              <a:rPr lang="en-US" b="1" dirty="0">
                <a:solidFill>
                  <a:schemeClr val="bg1"/>
                </a:solidFill>
              </a:rPr>
              <a:t>GST Compensation </a:t>
            </a:r>
            <a:r>
              <a:rPr lang="en-US" b="1" dirty="0" err="1">
                <a:solidFill>
                  <a:schemeClr val="bg1"/>
                </a:solidFill>
              </a:rPr>
              <a:t>Cess</a:t>
            </a:r>
            <a:r>
              <a:rPr lang="en-US" b="1" dirty="0">
                <a:solidFill>
                  <a:schemeClr val="bg1"/>
                </a:solidFill>
              </a:rPr>
              <a:t> is being exempted with effect from 1st July, 2017 on imports in SEZ by SEZ units or developers for authorized operations.</a:t>
            </a:r>
            <a:endParaRPr lang="en-US" sz="3600" b="1" dirty="0">
              <a:solidFill>
                <a:schemeClr val="bg1"/>
              </a:solidFill>
            </a:endParaRPr>
          </a:p>
        </p:txBody>
      </p:sp>
      <p:pic>
        <p:nvPicPr>
          <p:cNvPr id="8194" name="Picture 2" descr="GST Exemptions in India: A Complete Guide - IndiaFilings">
            <a:extLst>
              <a:ext uri="{FF2B5EF4-FFF2-40B4-BE49-F238E27FC236}">
                <a16:creationId xmlns:a16="http://schemas.microsoft.com/office/drawing/2014/main" id="{CC3B6830-4759-6478-9547-C1BCF693E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9413"/>
            <a:ext cx="5562600" cy="205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54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172201"/>
          </a:xfrm>
        </p:spPr>
        <p:txBody>
          <a:bodyPr>
            <a:normAutofit/>
          </a:bodyPr>
          <a:lstStyle/>
          <a:p>
            <a:pPr algn="just"/>
            <a:endParaRPr lang="en-US" sz="3600" b="1" dirty="0">
              <a:solidFill>
                <a:srgbClr val="FFFF00"/>
              </a:solidFill>
            </a:endParaRPr>
          </a:p>
          <a:p>
            <a:pPr algn="just"/>
            <a:r>
              <a:rPr lang="en-US" b="1" dirty="0">
                <a:solidFill>
                  <a:srgbClr val="FFFF00"/>
                </a:solidFill>
              </a:rPr>
              <a:t>Notification No. 38/2024- Customs dated 23.07.2024; - </a:t>
            </a:r>
          </a:p>
          <a:p>
            <a:pPr algn="just"/>
            <a:r>
              <a:rPr lang="en-US" b="1" dirty="0">
                <a:solidFill>
                  <a:srgbClr val="FFFF00"/>
                </a:solidFill>
              </a:rPr>
              <a:t>Currently, articles of foreign origin can be imported into India for repairs subject to their re-exportation within six months extendable to 1 year. </a:t>
            </a:r>
          </a:p>
          <a:p>
            <a:pPr algn="just"/>
            <a:r>
              <a:rPr lang="en-US" b="1" dirty="0">
                <a:solidFill>
                  <a:srgbClr val="FFFF00"/>
                </a:solidFill>
              </a:rPr>
              <a:t>The duration for export in the case of aircraft and vessels imported for maintenance, repair and overhauling has been increased from 6 months to 1 year, further extendable by 1 year</a:t>
            </a:r>
            <a:endParaRPr lang="en-US" sz="3600" b="1" dirty="0">
              <a:solidFill>
                <a:schemeClr val="bg1"/>
              </a:solidFill>
            </a:endParaRPr>
          </a:p>
        </p:txBody>
      </p:sp>
    </p:spTree>
    <p:extLst>
      <p:ext uri="{BB962C8B-B14F-4D97-AF65-F5344CB8AC3E}">
        <p14:creationId xmlns:p14="http://schemas.microsoft.com/office/powerpoint/2010/main" val="348229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172201"/>
          </a:xfrm>
        </p:spPr>
        <p:txBody>
          <a:bodyPr>
            <a:normAutofit/>
          </a:bodyPr>
          <a:lstStyle/>
          <a:p>
            <a:pPr algn="just"/>
            <a:endParaRPr lang="en-US" sz="3600" b="1" dirty="0">
              <a:solidFill>
                <a:srgbClr val="FFFF00"/>
              </a:solidFill>
            </a:endParaRPr>
          </a:p>
          <a:p>
            <a:pPr algn="just"/>
            <a:r>
              <a:rPr lang="en-US" b="1" dirty="0">
                <a:solidFill>
                  <a:srgbClr val="FFFF00"/>
                </a:solidFill>
              </a:rPr>
              <a:t>Notification No. 39/2024- Customs dated 23.07.2024 </a:t>
            </a:r>
          </a:p>
          <a:p>
            <a:pPr algn="just"/>
            <a:r>
              <a:rPr lang="en-US" b="1" dirty="0">
                <a:solidFill>
                  <a:srgbClr val="FFFF00"/>
                </a:solidFill>
              </a:rPr>
              <a:t>The time-period of duty-free re-import of goods (other than those under export promotion schemes) exported out from India under warranty has been increased from 3 years to 5 years, further extendable by 2 years</a:t>
            </a:r>
            <a:endParaRPr lang="en-US" sz="3600" b="1" dirty="0">
              <a:solidFill>
                <a:schemeClr val="bg1"/>
              </a:solidFill>
            </a:endParaRPr>
          </a:p>
        </p:txBody>
      </p:sp>
      <p:pic>
        <p:nvPicPr>
          <p:cNvPr id="4" name="Picture 2" descr="Customs,Service,Concept.,Customs,Declaration,Clearance.,Customs,Goods,Registration.,Cargo">
            <a:extLst>
              <a:ext uri="{FF2B5EF4-FFF2-40B4-BE49-F238E27FC236}">
                <a16:creationId xmlns:a16="http://schemas.microsoft.com/office/drawing/2014/main" id="{69EE1AAE-0E92-E895-859D-FD138FC30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90611"/>
            <a:ext cx="5638800" cy="2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0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0999"/>
            <a:ext cx="8382000" cy="6172201"/>
          </a:xfrm>
        </p:spPr>
        <p:txBody>
          <a:bodyPr>
            <a:normAutofit fontScale="85000" lnSpcReduction="20000"/>
          </a:bodyPr>
          <a:lstStyle/>
          <a:p>
            <a:pPr algn="just"/>
            <a:endParaRPr lang="en-US" sz="3600" b="1" dirty="0">
              <a:solidFill>
                <a:srgbClr val="FFFF00"/>
              </a:solidFill>
            </a:endParaRPr>
          </a:p>
          <a:p>
            <a:pPr algn="just"/>
            <a:r>
              <a:rPr lang="en-US" b="1" dirty="0">
                <a:solidFill>
                  <a:srgbClr val="FFFF00"/>
                </a:solidFill>
              </a:rPr>
              <a:t>Proposed amendment to Notification No.11/2018-Customs., dated 02-02-2018 </a:t>
            </a:r>
            <a:r>
              <a:rPr lang="en-US" b="1" dirty="0" err="1">
                <a:solidFill>
                  <a:srgbClr val="FFFF00"/>
                </a:solidFill>
              </a:rPr>
              <a:t>w.e.f</a:t>
            </a:r>
            <a:r>
              <a:rPr lang="en-US" b="1" dirty="0">
                <a:solidFill>
                  <a:srgbClr val="FFFF00"/>
                </a:solidFill>
              </a:rPr>
              <a:t> 24.07.2024 ( There are 55 items being exempted from levy of Social Welfare Surcharge)</a:t>
            </a:r>
          </a:p>
          <a:p>
            <a:pPr algn="just"/>
            <a:endParaRPr lang="en-US" b="1" dirty="0">
              <a:solidFill>
                <a:srgbClr val="FFFF00"/>
              </a:solidFill>
            </a:endParaRPr>
          </a:p>
          <a:p>
            <a:pPr algn="just"/>
            <a:r>
              <a:rPr lang="en-US" b="1" dirty="0">
                <a:solidFill>
                  <a:srgbClr val="FFFF00"/>
                </a:solidFill>
              </a:rPr>
              <a:t>Proposed amendment to Notification No. 11/2021 – Customs, dated 01.02.2021 is being amended to revise the Agriculture and Infrastructure Development </a:t>
            </a:r>
            <a:r>
              <a:rPr lang="en-US" b="1" dirty="0" err="1">
                <a:solidFill>
                  <a:srgbClr val="FFFF00"/>
                </a:solidFill>
              </a:rPr>
              <a:t>Cess</a:t>
            </a:r>
            <a:r>
              <a:rPr lang="en-US" b="1" dirty="0">
                <a:solidFill>
                  <a:srgbClr val="FFFF00"/>
                </a:solidFill>
              </a:rPr>
              <a:t> rates on seven goods (w.e.f. 24.07.2024)</a:t>
            </a:r>
          </a:p>
          <a:p>
            <a:pPr algn="just"/>
            <a:endParaRPr lang="en-US" b="1" dirty="0">
              <a:solidFill>
                <a:srgbClr val="FFFF00"/>
              </a:solidFill>
            </a:endParaRPr>
          </a:p>
          <a:p>
            <a:pPr algn="just"/>
            <a:r>
              <a:rPr lang="en-US" b="1" dirty="0">
                <a:solidFill>
                  <a:srgbClr val="FFFF00"/>
                </a:solidFill>
              </a:rPr>
              <a:t>Review of conditional exemption rates of BCD prescribed in Notification no. 50/2017-Customs dated 30.6.2017: (</a:t>
            </a:r>
            <a:r>
              <a:rPr lang="en-US" b="1" dirty="0" err="1">
                <a:solidFill>
                  <a:srgbClr val="FFFF00"/>
                </a:solidFill>
              </a:rPr>
              <a:t>i</a:t>
            </a:r>
            <a:r>
              <a:rPr lang="en-US" b="1" dirty="0">
                <a:solidFill>
                  <a:srgbClr val="FFFF00"/>
                </a:solidFill>
              </a:rPr>
              <a:t>) The BCD exemption for the goods covered under specified serial numbers of the notification are being extended </a:t>
            </a:r>
            <a:r>
              <a:rPr lang="en-US" b="1" dirty="0" err="1">
                <a:solidFill>
                  <a:srgbClr val="FFFF00"/>
                </a:solidFill>
              </a:rPr>
              <a:t>upto</a:t>
            </a:r>
            <a:r>
              <a:rPr lang="en-US" b="1" dirty="0">
                <a:solidFill>
                  <a:srgbClr val="FFFF00"/>
                </a:solidFill>
              </a:rPr>
              <a:t> 31st March, 2026 (for 117 items).</a:t>
            </a:r>
            <a:endParaRPr lang="en-US" sz="3600" b="1" dirty="0">
              <a:solidFill>
                <a:schemeClr val="bg1"/>
              </a:solidFill>
            </a:endParaRPr>
          </a:p>
        </p:txBody>
      </p:sp>
    </p:spTree>
    <p:extLst>
      <p:ext uri="{BB962C8B-B14F-4D97-AF65-F5344CB8AC3E}">
        <p14:creationId xmlns:p14="http://schemas.microsoft.com/office/powerpoint/2010/main" val="3214663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FFC000"/>
                </a:solidFill>
              </a:rPr>
              <a:t> </a:t>
            </a:r>
            <a:endParaRPr lang="en-IN" b="1" dirty="0">
              <a:solidFill>
                <a:srgbClr val="FFC000"/>
              </a:solidFill>
            </a:endParaRPr>
          </a:p>
        </p:txBody>
      </p:sp>
      <p:sp>
        <p:nvSpPr>
          <p:cNvPr id="3" name="Subtitle 2"/>
          <p:cNvSpPr>
            <a:spLocks noGrp="1"/>
          </p:cNvSpPr>
          <p:nvPr>
            <p:ph type="subTitle" idx="1"/>
          </p:nvPr>
        </p:nvSpPr>
        <p:spPr>
          <a:xfrm>
            <a:off x="228600" y="152401"/>
            <a:ext cx="8763000" cy="6476999"/>
          </a:xfrm>
        </p:spPr>
        <p:txBody>
          <a:bodyPr numCol="1" spcCol="360000">
            <a:noAutofit/>
            <a:scene3d>
              <a:camera prst="isometricOffAxis1Right"/>
              <a:lightRig rig="threePt" dir="t"/>
            </a:scene3d>
          </a:bodyPr>
          <a:lstStyle/>
          <a:p>
            <a:r>
              <a:rPr lang="en-US" sz="10000" b="1" dirty="0">
                <a:solidFill>
                  <a:schemeClr val="bg1"/>
                </a:solidFill>
              </a:rPr>
              <a:t>Questions?</a:t>
            </a:r>
            <a:endParaRPr lang="en-IN" sz="10000" b="1"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6" name="Picture 5">
            <a:extLst>
              <a:ext uri="{FF2B5EF4-FFF2-40B4-BE49-F238E27FC236}">
                <a16:creationId xmlns:a16="http://schemas.microsoft.com/office/drawing/2014/main" id="{52F2DAD5-0D2D-F9D7-7DCA-896BE743F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6" y="2667001"/>
            <a:ext cx="4825130" cy="4190999"/>
          </a:xfrm>
          <a:prstGeom prst="rect">
            <a:avLst/>
          </a:prstGeom>
        </p:spPr>
      </p:pic>
    </p:spTree>
    <p:extLst>
      <p:ext uri="{BB962C8B-B14F-4D97-AF65-F5344CB8AC3E}">
        <p14:creationId xmlns:p14="http://schemas.microsoft.com/office/powerpoint/2010/main" val="8459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400"/>
          </a:xfrm>
        </p:spPr>
        <p:txBody>
          <a:bodyPr>
            <a:normAutofit fontScale="90000"/>
          </a:bodyPr>
          <a:lstStyle/>
          <a:p>
            <a:r>
              <a:rPr lang="en-US" b="1" dirty="0">
                <a:solidFill>
                  <a:srgbClr val="FFC000"/>
                </a:solidFill>
              </a:rPr>
              <a:t> </a:t>
            </a:r>
            <a:endParaRPr lang="en-IN" b="1" dirty="0">
              <a:solidFill>
                <a:srgbClr val="FFC000"/>
              </a:solidFill>
            </a:endParaRPr>
          </a:p>
        </p:txBody>
      </p:sp>
      <p:sp>
        <p:nvSpPr>
          <p:cNvPr id="3" name="Subtitle 2"/>
          <p:cNvSpPr>
            <a:spLocks noGrp="1"/>
          </p:cNvSpPr>
          <p:nvPr>
            <p:ph type="subTitle" idx="1"/>
          </p:nvPr>
        </p:nvSpPr>
        <p:spPr>
          <a:xfrm>
            <a:off x="228600" y="685800"/>
            <a:ext cx="8763000" cy="5943600"/>
          </a:xfrm>
        </p:spPr>
        <p:txBody>
          <a:bodyPr numCol="1" spcCol="360000">
            <a:noAutofit/>
            <a:scene3d>
              <a:camera prst="isometricOffAxis1Right"/>
              <a:lightRig rig="threePt" dir="t"/>
            </a:scene3d>
          </a:bodyPr>
          <a:lstStyle/>
          <a:p>
            <a:r>
              <a:rPr lang="en-US" sz="5400" b="1" dirty="0">
                <a:solidFill>
                  <a:schemeClr val="tx1"/>
                </a:solidFill>
              </a:rPr>
              <a:t>THANK YOU!</a:t>
            </a:r>
          </a:p>
          <a:p>
            <a:r>
              <a:rPr lang="en-US" sz="5400" b="1" dirty="0">
                <a:solidFill>
                  <a:schemeClr val="tx1"/>
                </a:solidFill>
              </a:rPr>
              <a:t>- </a:t>
            </a:r>
            <a:r>
              <a:rPr lang="en-US" sz="4800" b="1" dirty="0">
                <a:solidFill>
                  <a:schemeClr val="tx1"/>
                </a:solidFill>
              </a:rPr>
              <a:t>CA. PRASANNA KRISHNAN. V</a:t>
            </a:r>
          </a:p>
          <a:p>
            <a:r>
              <a:rPr lang="en-US" sz="5400" b="1" dirty="0">
                <a:solidFill>
                  <a:schemeClr val="tx1"/>
                </a:solidFill>
              </a:rPr>
              <a:t>Office: </a:t>
            </a:r>
          </a:p>
          <a:p>
            <a:r>
              <a:rPr lang="en-US" sz="5400" b="1" dirty="0">
                <a:solidFill>
                  <a:schemeClr val="tx1"/>
                </a:solidFill>
              </a:rPr>
              <a:t>ca_dpv@yahoo.co.in</a:t>
            </a:r>
          </a:p>
          <a:p>
            <a:endParaRPr lang="en-IN" sz="5400" b="1"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7575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pic>
        <p:nvPicPr>
          <p:cNvPr id="1026" name="Picture 2" descr="E:\Fin Bills\FB 2018 19\Tax revenue not realised-p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46" y="1444976"/>
            <a:ext cx="8686800" cy="9146824"/>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4731625" y="5571877"/>
            <a:ext cx="571021" cy="286247"/>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5"/>
          <p:cNvSpPr/>
          <p:nvPr/>
        </p:nvSpPr>
        <p:spPr>
          <a:xfrm>
            <a:off x="7353779" y="5581153"/>
            <a:ext cx="571021" cy="286247"/>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05D9693E-42B0-402B-AFFE-547E0D2A0544}"/>
              </a:ext>
            </a:extLst>
          </p:cNvPr>
          <p:cNvSpPr/>
          <p:nvPr/>
        </p:nvSpPr>
        <p:spPr>
          <a:xfrm>
            <a:off x="1981200" y="609600"/>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- 2017</a:t>
            </a:r>
          </a:p>
        </p:txBody>
      </p:sp>
    </p:spTree>
    <p:extLst>
      <p:ext uri="{BB962C8B-B14F-4D97-AF65-F5344CB8AC3E}">
        <p14:creationId xmlns:p14="http://schemas.microsoft.com/office/powerpoint/2010/main" val="25684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381000"/>
            <a:ext cx="8382000" cy="60960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sp>
        <p:nvSpPr>
          <p:cNvPr id="4" name="Freeform 3"/>
          <p:cNvSpPr/>
          <p:nvPr/>
        </p:nvSpPr>
        <p:spPr>
          <a:xfrm>
            <a:off x="4616846" y="4635610"/>
            <a:ext cx="571021" cy="286247"/>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5"/>
          <p:cNvSpPr/>
          <p:nvPr/>
        </p:nvSpPr>
        <p:spPr>
          <a:xfrm>
            <a:off x="7239000" y="4644886"/>
            <a:ext cx="571021" cy="286247"/>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235281126"/>
              </p:ext>
            </p:extLst>
          </p:nvPr>
        </p:nvGraphicFramePr>
        <p:xfrm>
          <a:off x="457200" y="1600200"/>
          <a:ext cx="8305800" cy="9310979"/>
        </p:xfrm>
        <a:graphic>
          <a:graphicData uri="http://schemas.openxmlformats.org/presentationml/2006/ole">
            <mc:AlternateContent xmlns:mc="http://schemas.openxmlformats.org/markup-compatibility/2006">
              <mc:Choice xmlns:v="urn:schemas-microsoft-com:vml" Requires="v">
                <p:oleObj name="Acrobat Document" r:id="rId2" imgW="3777942" imgH="5346481" progId="AcroExch.Document.DC">
                  <p:embed/>
                </p:oleObj>
              </mc:Choice>
              <mc:Fallback>
                <p:oleObj name="Acrobat Document" r:id="rId2" imgW="3777942" imgH="5346481" progId="AcroExch.Document.DC">
                  <p:embed/>
                  <p:pic>
                    <p:nvPicPr>
                      <p:cNvPr id="5" name="Object 4"/>
                      <p:cNvPicPr/>
                      <p:nvPr/>
                    </p:nvPicPr>
                    <p:blipFill>
                      <a:blip r:embed="rId3"/>
                      <a:stretch>
                        <a:fillRect/>
                      </a:stretch>
                    </p:blipFill>
                    <p:spPr>
                      <a:xfrm>
                        <a:off x="457200" y="1600200"/>
                        <a:ext cx="8305800" cy="9310979"/>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C9D85B2E-3B45-4617-8C34-810712F7E271}"/>
              </a:ext>
            </a:extLst>
          </p:cNvPr>
          <p:cNvSpPr/>
          <p:nvPr/>
        </p:nvSpPr>
        <p:spPr>
          <a:xfrm>
            <a:off x="1981200" y="609600"/>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- 2018</a:t>
            </a:r>
          </a:p>
        </p:txBody>
      </p:sp>
    </p:spTree>
    <p:extLst>
      <p:ext uri="{BB962C8B-B14F-4D97-AF65-F5344CB8AC3E}">
        <p14:creationId xmlns:p14="http://schemas.microsoft.com/office/powerpoint/2010/main" val="33868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1371600"/>
            <a:ext cx="8382000" cy="51054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pic>
        <p:nvPicPr>
          <p:cNvPr id="14" name="Picture 13">
            <a:extLst>
              <a:ext uri="{FF2B5EF4-FFF2-40B4-BE49-F238E27FC236}">
                <a16:creationId xmlns:a16="http://schemas.microsoft.com/office/drawing/2014/main" id="{EDE49EE1-5997-4609-8555-D740407CA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 y="1103906"/>
            <a:ext cx="8991600" cy="5637553"/>
          </a:xfrm>
          <a:prstGeom prst="rect">
            <a:avLst/>
          </a:prstGeom>
        </p:spPr>
      </p:pic>
      <p:sp>
        <p:nvSpPr>
          <p:cNvPr id="15" name="Rectangle: Rounded Corners 14">
            <a:extLst>
              <a:ext uri="{FF2B5EF4-FFF2-40B4-BE49-F238E27FC236}">
                <a16:creationId xmlns:a16="http://schemas.microsoft.com/office/drawing/2014/main" id="{8EDE92C0-F7CB-459A-9D0A-5F127E255925}"/>
              </a:ext>
            </a:extLst>
          </p:cNvPr>
          <p:cNvSpPr/>
          <p:nvPr/>
        </p:nvSpPr>
        <p:spPr>
          <a:xfrm>
            <a:off x="2114176" y="323353"/>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- 2020</a:t>
            </a:r>
          </a:p>
        </p:txBody>
      </p:sp>
      <p:sp>
        <p:nvSpPr>
          <p:cNvPr id="16" name="Freeform 3">
            <a:extLst>
              <a:ext uri="{FF2B5EF4-FFF2-40B4-BE49-F238E27FC236}">
                <a16:creationId xmlns:a16="http://schemas.microsoft.com/office/drawing/2014/main" id="{7BF2DFAA-4983-4361-B36D-49541C0D3F1F}"/>
              </a:ext>
            </a:extLst>
          </p:cNvPr>
          <p:cNvSpPr/>
          <p:nvPr/>
        </p:nvSpPr>
        <p:spPr>
          <a:xfrm>
            <a:off x="4595906" y="5943600"/>
            <a:ext cx="723421" cy="210047"/>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5">
            <a:extLst>
              <a:ext uri="{FF2B5EF4-FFF2-40B4-BE49-F238E27FC236}">
                <a16:creationId xmlns:a16="http://schemas.microsoft.com/office/drawing/2014/main" id="{37F80432-8AF4-4111-87EE-6138B8524E00}"/>
              </a:ext>
            </a:extLst>
          </p:cNvPr>
          <p:cNvSpPr/>
          <p:nvPr/>
        </p:nvSpPr>
        <p:spPr>
          <a:xfrm>
            <a:off x="7391400" y="5943600"/>
            <a:ext cx="838199" cy="210048"/>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219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846690AF-C0F0-4335-8ADE-C0A0CD8BBF53}"/>
              </a:ext>
            </a:extLst>
          </p:cNvPr>
          <p:cNvPicPr>
            <a:picLocks noChangeAspect="1"/>
          </p:cNvPicPr>
          <p:nvPr/>
        </p:nvPicPr>
        <p:blipFill rotWithShape="1">
          <a:blip r:embed="rId3"/>
          <a:srcRect l="31574" t="12551" r="12294" b="7005"/>
          <a:stretch/>
        </p:blipFill>
        <p:spPr bwMode="auto">
          <a:xfrm>
            <a:off x="0" y="1033484"/>
            <a:ext cx="9144000" cy="552811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457200" y="152400"/>
            <a:ext cx="8229600" cy="533400"/>
          </a:xfrm>
        </p:spPr>
        <p:txBody>
          <a:bodyPr>
            <a:normAutofit fontScale="90000"/>
          </a:bodyPr>
          <a:lstStyle/>
          <a:p>
            <a:r>
              <a:rPr lang="en-US" b="1" dirty="0">
                <a:solidFill>
                  <a:srgbClr val="C00000"/>
                </a:solidFill>
              </a:rPr>
              <a:t> </a:t>
            </a:r>
            <a:endParaRPr lang="en-IN" b="1" dirty="0">
              <a:solidFill>
                <a:srgbClr val="C00000"/>
              </a:solidFill>
            </a:endParaRPr>
          </a:p>
        </p:txBody>
      </p:sp>
      <p:sp>
        <p:nvSpPr>
          <p:cNvPr id="3" name="Subtitle 2"/>
          <p:cNvSpPr>
            <a:spLocks noGrp="1"/>
          </p:cNvSpPr>
          <p:nvPr>
            <p:ph type="subTitle" idx="1"/>
          </p:nvPr>
        </p:nvSpPr>
        <p:spPr>
          <a:xfrm>
            <a:off x="381000" y="1371600"/>
            <a:ext cx="8382000" cy="5105400"/>
          </a:xfrm>
        </p:spPr>
        <p:txBody>
          <a:bodyPr/>
          <a:lstStyle/>
          <a:p>
            <a:r>
              <a:rPr lang="en-US" b="1" dirty="0">
                <a:solidFill>
                  <a:srgbClr val="00B050"/>
                </a:solidFill>
              </a:rPr>
              <a:t> </a:t>
            </a:r>
          </a:p>
          <a:p>
            <a:endParaRPr lang="en-US" sz="3600" b="1" dirty="0">
              <a:ln w="10541" cmpd="sng">
                <a:solidFill>
                  <a:schemeClr val="accent1">
                    <a:shade val="88000"/>
                    <a:satMod val="110000"/>
                  </a:schemeClr>
                </a:solidFill>
                <a:prstDash val="solid"/>
              </a:ln>
              <a:solidFill>
                <a:srgbClr val="00B050"/>
              </a:solidFill>
            </a:endParaRPr>
          </a:p>
          <a:p>
            <a:endParaRPr lang="en-US" sz="3600" b="1" dirty="0">
              <a:ln w="10541" cmpd="sng">
                <a:solidFill>
                  <a:schemeClr val="accent1">
                    <a:shade val="88000"/>
                    <a:satMod val="110000"/>
                  </a:schemeClr>
                </a:solidFill>
                <a:prstDash val="solid"/>
              </a:ln>
              <a:solidFill>
                <a:srgbClr val="00B050"/>
              </a:solidFill>
            </a:endParaRPr>
          </a:p>
        </p:txBody>
      </p:sp>
      <p:sp>
        <p:nvSpPr>
          <p:cNvPr id="15" name="Rectangle: Rounded Corners 14">
            <a:extLst>
              <a:ext uri="{FF2B5EF4-FFF2-40B4-BE49-F238E27FC236}">
                <a16:creationId xmlns:a16="http://schemas.microsoft.com/office/drawing/2014/main" id="{8EDE92C0-F7CB-459A-9D0A-5F127E255925}"/>
              </a:ext>
            </a:extLst>
          </p:cNvPr>
          <p:cNvSpPr/>
          <p:nvPr/>
        </p:nvSpPr>
        <p:spPr>
          <a:xfrm>
            <a:off x="2114176" y="323353"/>
            <a:ext cx="5257800" cy="609600"/>
          </a:xfrm>
          <a:prstGeom prst="round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Disputed and Undisputed tax demands - 2021</a:t>
            </a:r>
          </a:p>
        </p:txBody>
      </p:sp>
      <p:sp>
        <p:nvSpPr>
          <p:cNvPr id="16" name="Freeform 3">
            <a:extLst>
              <a:ext uri="{FF2B5EF4-FFF2-40B4-BE49-F238E27FC236}">
                <a16:creationId xmlns:a16="http://schemas.microsoft.com/office/drawing/2014/main" id="{7BF2DFAA-4983-4361-B36D-49541C0D3F1F}"/>
              </a:ext>
            </a:extLst>
          </p:cNvPr>
          <p:cNvSpPr/>
          <p:nvPr/>
        </p:nvSpPr>
        <p:spPr>
          <a:xfrm>
            <a:off x="4481129" y="5943600"/>
            <a:ext cx="776672" cy="228600"/>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5">
            <a:extLst>
              <a:ext uri="{FF2B5EF4-FFF2-40B4-BE49-F238E27FC236}">
                <a16:creationId xmlns:a16="http://schemas.microsoft.com/office/drawing/2014/main" id="{37F80432-8AF4-4111-87EE-6138B8524E00}"/>
              </a:ext>
            </a:extLst>
          </p:cNvPr>
          <p:cNvSpPr/>
          <p:nvPr/>
        </p:nvSpPr>
        <p:spPr>
          <a:xfrm>
            <a:off x="7300527" y="5943600"/>
            <a:ext cx="624273" cy="210048"/>
          </a:xfrm>
          <a:custGeom>
            <a:avLst/>
            <a:gdLst>
              <a:gd name="connsiteX0" fmla="*/ 376573 w 571021"/>
              <a:gd name="connsiteY0" fmla="*/ 0 h 286247"/>
              <a:gd name="connsiteX1" fmla="*/ 376573 w 571021"/>
              <a:gd name="connsiteY1" fmla="*/ 0 h 286247"/>
              <a:gd name="connsiteX2" fmla="*/ 305011 w 571021"/>
              <a:gd name="connsiteY2" fmla="*/ 7952 h 286247"/>
              <a:gd name="connsiteX3" fmla="*/ 257304 w 571021"/>
              <a:gd name="connsiteY3" fmla="*/ 23854 h 286247"/>
              <a:gd name="connsiteX4" fmla="*/ 225498 w 571021"/>
              <a:gd name="connsiteY4" fmla="*/ 31806 h 286247"/>
              <a:gd name="connsiteX5" fmla="*/ 201644 w 571021"/>
              <a:gd name="connsiteY5" fmla="*/ 39757 h 286247"/>
              <a:gd name="connsiteX6" fmla="*/ 145985 w 571021"/>
              <a:gd name="connsiteY6" fmla="*/ 47708 h 286247"/>
              <a:gd name="connsiteX7" fmla="*/ 90326 w 571021"/>
              <a:gd name="connsiteY7" fmla="*/ 71562 h 286247"/>
              <a:gd name="connsiteX8" fmla="*/ 34667 w 571021"/>
              <a:gd name="connsiteY8" fmla="*/ 87465 h 286247"/>
              <a:gd name="connsiteX9" fmla="*/ 10813 w 571021"/>
              <a:gd name="connsiteY9" fmla="*/ 103367 h 286247"/>
              <a:gd name="connsiteX10" fmla="*/ 2862 w 571021"/>
              <a:gd name="connsiteY10" fmla="*/ 127221 h 286247"/>
              <a:gd name="connsiteX11" fmla="*/ 10813 w 571021"/>
              <a:gd name="connsiteY11" fmla="*/ 222637 h 286247"/>
              <a:gd name="connsiteX12" fmla="*/ 74424 w 571021"/>
              <a:gd name="connsiteY12" fmla="*/ 230588 h 286247"/>
              <a:gd name="connsiteX13" fmla="*/ 106229 w 571021"/>
              <a:gd name="connsiteY13" fmla="*/ 246491 h 286247"/>
              <a:gd name="connsiteX14" fmla="*/ 138034 w 571021"/>
              <a:gd name="connsiteY14" fmla="*/ 254442 h 286247"/>
              <a:gd name="connsiteX15" fmla="*/ 161888 w 571021"/>
              <a:gd name="connsiteY15" fmla="*/ 262393 h 286247"/>
              <a:gd name="connsiteX16" fmla="*/ 193693 w 571021"/>
              <a:gd name="connsiteY16" fmla="*/ 270345 h 286247"/>
              <a:gd name="connsiteX17" fmla="*/ 225498 w 571021"/>
              <a:gd name="connsiteY17" fmla="*/ 286247 h 286247"/>
              <a:gd name="connsiteX18" fmla="*/ 392476 w 571021"/>
              <a:gd name="connsiteY18" fmla="*/ 278296 h 286247"/>
              <a:gd name="connsiteX19" fmla="*/ 416330 w 571021"/>
              <a:gd name="connsiteY19" fmla="*/ 254442 h 286247"/>
              <a:gd name="connsiteX20" fmla="*/ 464037 w 571021"/>
              <a:gd name="connsiteY20" fmla="*/ 238540 h 286247"/>
              <a:gd name="connsiteX21" fmla="*/ 527648 w 571021"/>
              <a:gd name="connsiteY21" fmla="*/ 222637 h 286247"/>
              <a:gd name="connsiteX22" fmla="*/ 551502 w 571021"/>
              <a:gd name="connsiteY22" fmla="*/ 206734 h 286247"/>
              <a:gd name="connsiteX23" fmla="*/ 559453 w 571021"/>
              <a:gd name="connsiteY23" fmla="*/ 135173 h 286247"/>
              <a:gd name="connsiteX24" fmla="*/ 511745 w 571021"/>
              <a:gd name="connsiteY24" fmla="*/ 119270 h 286247"/>
              <a:gd name="connsiteX25" fmla="*/ 487891 w 571021"/>
              <a:gd name="connsiteY25" fmla="*/ 103367 h 286247"/>
              <a:gd name="connsiteX26" fmla="*/ 464037 w 571021"/>
              <a:gd name="connsiteY26" fmla="*/ 79513 h 286247"/>
              <a:gd name="connsiteX27" fmla="*/ 392476 w 571021"/>
              <a:gd name="connsiteY27" fmla="*/ 55660 h 286247"/>
              <a:gd name="connsiteX28" fmla="*/ 344768 w 571021"/>
              <a:gd name="connsiteY28" fmla="*/ 39757 h 286247"/>
              <a:gd name="connsiteX29" fmla="*/ 297060 w 571021"/>
              <a:gd name="connsiteY29" fmla="*/ 31806 h 286247"/>
              <a:gd name="connsiteX30" fmla="*/ 145985 w 571021"/>
              <a:gd name="connsiteY30" fmla="*/ 15903 h 286247"/>
              <a:gd name="connsiteX31" fmla="*/ 122131 w 571021"/>
              <a:gd name="connsiteY31" fmla="*/ 7952 h 286247"/>
              <a:gd name="connsiteX32" fmla="*/ 82375 w 571021"/>
              <a:gd name="connsiteY32" fmla="*/ 0 h 286247"/>
              <a:gd name="connsiteX33" fmla="*/ 82375 w 571021"/>
              <a:gd name="connsiteY33" fmla="*/ 0 h 2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021" h="286247">
                <a:moveTo>
                  <a:pt x="376573" y="0"/>
                </a:moveTo>
                <a:lnTo>
                  <a:pt x="376573" y="0"/>
                </a:lnTo>
                <a:cubicBezTo>
                  <a:pt x="352719" y="2651"/>
                  <a:pt x="328546" y="3245"/>
                  <a:pt x="305011" y="7952"/>
                </a:cubicBezTo>
                <a:cubicBezTo>
                  <a:pt x="288574" y="11239"/>
                  <a:pt x="273566" y="19788"/>
                  <a:pt x="257304" y="23854"/>
                </a:cubicBezTo>
                <a:cubicBezTo>
                  <a:pt x="246702" y="26505"/>
                  <a:pt x="236006" y="28804"/>
                  <a:pt x="225498" y="31806"/>
                </a:cubicBezTo>
                <a:cubicBezTo>
                  <a:pt x="217439" y="34109"/>
                  <a:pt x="209863" y="38113"/>
                  <a:pt x="201644" y="39757"/>
                </a:cubicBezTo>
                <a:cubicBezTo>
                  <a:pt x="183267" y="43432"/>
                  <a:pt x="164538" y="45058"/>
                  <a:pt x="145985" y="47708"/>
                </a:cubicBezTo>
                <a:cubicBezTo>
                  <a:pt x="90034" y="66360"/>
                  <a:pt x="159117" y="42081"/>
                  <a:pt x="90326" y="71562"/>
                </a:cubicBezTo>
                <a:cubicBezTo>
                  <a:pt x="74360" y="78404"/>
                  <a:pt x="50801" y="83431"/>
                  <a:pt x="34667" y="87465"/>
                </a:cubicBezTo>
                <a:cubicBezTo>
                  <a:pt x="26716" y="92766"/>
                  <a:pt x="16783" y="95905"/>
                  <a:pt x="10813" y="103367"/>
                </a:cubicBezTo>
                <a:cubicBezTo>
                  <a:pt x="5577" y="109912"/>
                  <a:pt x="2862" y="118840"/>
                  <a:pt x="2862" y="127221"/>
                </a:cubicBezTo>
                <a:cubicBezTo>
                  <a:pt x="2862" y="159137"/>
                  <a:pt x="-7354" y="196396"/>
                  <a:pt x="10813" y="222637"/>
                </a:cubicBezTo>
                <a:cubicBezTo>
                  <a:pt x="22976" y="240206"/>
                  <a:pt x="53220" y="227938"/>
                  <a:pt x="74424" y="230588"/>
                </a:cubicBezTo>
                <a:cubicBezTo>
                  <a:pt x="85026" y="235889"/>
                  <a:pt x="95131" y="242329"/>
                  <a:pt x="106229" y="246491"/>
                </a:cubicBezTo>
                <a:cubicBezTo>
                  <a:pt x="116461" y="250328"/>
                  <a:pt x="127527" y="251440"/>
                  <a:pt x="138034" y="254442"/>
                </a:cubicBezTo>
                <a:cubicBezTo>
                  <a:pt x="146093" y="256744"/>
                  <a:pt x="153829" y="260090"/>
                  <a:pt x="161888" y="262393"/>
                </a:cubicBezTo>
                <a:cubicBezTo>
                  <a:pt x="172396" y="265395"/>
                  <a:pt x="183461" y="266508"/>
                  <a:pt x="193693" y="270345"/>
                </a:cubicBezTo>
                <a:cubicBezTo>
                  <a:pt x="204791" y="274507"/>
                  <a:pt x="214896" y="280946"/>
                  <a:pt x="225498" y="286247"/>
                </a:cubicBezTo>
                <a:cubicBezTo>
                  <a:pt x="281157" y="283597"/>
                  <a:pt x="337512" y="287457"/>
                  <a:pt x="392476" y="278296"/>
                </a:cubicBezTo>
                <a:cubicBezTo>
                  <a:pt x="403568" y="276447"/>
                  <a:pt x="406500" y="259903"/>
                  <a:pt x="416330" y="254442"/>
                </a:cubicBezTo>
                <a:cubicBezTo>
                  <a:pt x="430983" y="246301"/>
                  <a:pt x="448135" y="243841"/>
                  <a:pt x="464037" y="238540"/>
                </a:cubicBezTo>
                <a:cubicBezTo>
                  <a:pt x="500719" y="226313"/>
                  <a:pt x="479662" y="232234"/>
                  <a:pt x="527648" y="222637"/>
                </a:cubicBezTo>
                <a:cubicBezTo>
                  <a:pt x="535599" y="217336"/>
                  <a:pt x="544745" y="213491"/>
                  <a:pt x="551502" y="206734"/>
                </a:cubicBezTo>
                <a:cubicBezTo>
                  <a:pt x="569350" y="188885"/>
                  <a:pt x="580778" y="159544"/>
                  <a:pt x="559453" y="135173"/>
                </a:cubicBezTo>
                <a:cubicBezTo>
                  <a:pt x="548415" y="122558"/>
                  <a:pt x="511745" y="119270"/>
                  <a:pt x="511745" y="119270"/>
                </a:cubicBezTo>
                <a:cubicBezTo>
                  <a:pt x="503794" y="113969"/>
                  <a:pt x="495232" y="109485"/>
                  <a:pt x="487891" y="103367"/>
                </a:cubicBezTo>
                <a:cubicBezTo>
                  <a:pt x="479252" y="96168"/>
                  <a:pt x="474095" y="84542"/>
                  <a:pt x="464037" y="79513"/>
                </a:cubicBezTo>
                <a:cubicBezTo>
                  <a:pt x="441548" y="68268"/>
                  <a:pt x="416330" y="63611"/>
                  <a:pt x="392476" y="55660"/>
                </a:cubicBezTo>
                <a:cubicBezTo>
                  <a:pt x="392469" y="55658"/>
                  <a:pt x="344776" y="39758"/>
                  <a:pt x="344768" y="39757"/>
                </a:cubicBezTo>
                <a:lnTo>
                  <a:pt x="297060" y="31806"/>
                </a:lnTo>
                <a:cubicBezTo>
                  <a:pt x="227883" y="8745"/>
                  <a:pt x="306989" y="32850"/>
                  <a:pt x="145985" y="15903"/>
                </a:cubicBezTo>
                <a:cubicBezTo>
                  <a:pt x="137650" y="15026"/>
                  <a:pt x="130262" y="9985"/>
                  <a:pt x="122131" y="7952"/>
                </a:cubicBezTo>
                <a:cubicBezTo>
                  <a:pt x="109020" y="4674"/>
                  <a:pt x="82375" y="0"/>
                  <a:pt x="82375" y="0"/>
                </a:cubicBezTo>
                <a:lnTo>
                  <a:pt x="8237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138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3328</Words>
  <Application>Microsoft Office PowerPoint</Application>
  <PresentationFormat>On-screen Show (4:3)</PresentationFormat>
  <Paragraphs>397</Paragraphs>
  <Slides>55</Slides>
  <Notes>40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Aharoni</vt:lpstr>
      <vt:lpstr>Arial</vt:lpstr>
      <vt:lpstr>Calibri</vt:lpstr>
      <vt:lpstr>Symbol</vt:lpstr>
      <vt:lpstr>Tahoma</vt:lpstr>
      <vt:lpstr>Wingdings</vt:lpstr>
      <vt:lpstr>Office Theme</vt:lpstr>
      <vt:lpstr>1_Office Theme</vt:lpstr>
      <vt:lpstr>Acrobat Document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VPK</dc:creator>
  <cp:lastModifiedBy>Prasanna Krishnan V</cp:lastModifiedBy>
  <cp:revision>458</cp:revision>
  <dcterms:created xsi:type="dcterms:W3CDTF">2006-08-16T00:00:00Z</dcterms:created>
  <dcterms:modified xsi:type="dcterms:W3CDTF">2024-08-01T10:44:42Z</dcterms:modified>
</cp:coreProperties>
</file>